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6" r:id="rId3"/>
    <p:sldId id="269" r:id="rId4"/>
    <p:sldId id="259" r:id="rId5"/>
    <p:sldId id="261" r:id="rId6"/>
    <p:sldId id="264" r:id="rId7"/>
    <p:sldId id="263" r:id="rId8"/>
    <p:sldId id="262" r:id="rId9"/>
    <p:sldId id="265" r:id="rId10"/>
    <p:sldId id="268" r:id="rId11"/>
    <p:sldId id="266" r:id="rId12"/>
    <p:sldId id="267" r:id="rId13"/>
    <p:sldId id="270" r:id="rId14"/>
    <p:sldId id="260" r:id="rId15"/>
    <p:sldId id="271" r:id="rId16"/>
    <p:sldId id="272" r:id="rId17"/>
    <p:sldId id="276" r:id="rId18"/>
    <p:sldId id="278" r:id="rId19"/>
    <p:sldId id="274" r:id="rId20"/>
  </p:sldIdLst>
  <p:sldSz cx="12192000" cy="6858000"/>
  <p:notesSz cx="6858000" cy="91440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FF"/>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589" autoAdjust="0"/>
    <p:restoredTop sz="94660"/>
  </p:normalViewPr>
  <p:slideViewPr>
    <p:cSldViewPr snapToGrid="0">
      <p:cViewPr varScale="1">
        <p:scale>
          <a:sx n="89" d="100"/>
          <a:sy n="89" d="100"/>
        </p:scale>
        <p:origin x="90" y="42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PE"/>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PE"/>
          </a:p>
        </p:txBody>
      </p:sp>
      <p:sp>
        <p:nvSpPr>
          <p:cNvPr id="4" name="Marcador de fecha 3"/>
          <p:cNvSpPr>
            <a:spLocks noGrp="1"/>
          </p:cNvSpPr>
          <p:nvPr>
            <p:ph type="dt" sz="half" idx="10"/>
          </p:nvPr>
        </p:nvSpPr>
        <p:spPr/>
        <p:txBody>
          <a:bodyPr/>
          <a:lstStyle/>
          <a:p>
            <a:fld id="{4E96B0F5-8EE8-4D7C-95A1-685D5F030805}" type="datetimeFigureOut">
              <a:rPr lang="es-PE" smtClean="0"/>
              <a:t>31/10/2021</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08945F08-D331-4863-89B7-1FDB651A4B9C}" type="slidenum">
              <a:rPr lang="es-PE" smtClean="0"/>
              <a:t>‹#›</a:t>
            </a:fld>
            <a:endParaRPr lang="es-PE"/>
          </a:p>
        </p:txBody>
      </p:sp>
    </p:spTree>
    <p:extLst>
      <p:ext uri="{BB962C8B-B14F-4D97-AF65-F5344CB8AC3E}">
        <p14:creationId xmlns:p14="http://schemas.microsoft.com/office/powerpoint/2010/main" val="373917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10"/>
          </p:nvPr>
        </p:nvSpPr>
        <p:spPr/>
        <p:txBody>
          <a:bodyPr/>
          <a:lstStyle/>
          <a:p>
            <a:fld id="{4E96B0F5-8EE8-4D7C-95A1-685D5F030805}" type="datetimeFigureOut">
              <a:rPr lang="es-PE" smtClean="0"/>
              <a:t>31/10/2021</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08945F08-D331-4863-89B7-1FDB651A4B9C}" type="slidenum">
              <a:rPr lang="es-PE" smtClean="0"/>
              <a:t>‹#›</a:t>
            </a:fld>
            <a:endParaRPr lang="es-PE"/>
          </a:p>
        </p:txBody>
      </p:sp>
    </p:spTree>
    <p:extLst>
      <p:ext uri="{BB962C8B-B14F-4D97-AF65-F5344CB8AC3E}">
        <p14:creationId xmlns:p14="http://schemas.microsoft.com/office/powerpoint/2010/main" val="3737028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PE"/>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10"/>
          </p:nvPr>
        </p:nvSpPr>
        <p:spPr/>
        <p:txBody>
          <a:bodyPr/>
          <a:lstStyle/>
          <a:p>
            <a:fld id="{4E96B0F5-8EE8-4D7C-95A1-685D5F030805}" type="datetimeFigureOut">
              <a:rPr lang="es-PE" smtClean="0"/>
              <a:t>31/10/2021</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08945F08-D331-4863-89B7-1FDB651A4B9C}" type="slidenum">
              <a:rPr lang="es-PE" smtClean="0"/>
              <a:t>‹#›</a:t>
            </a:fld>
            <a:endParaRPr lang="es-PE"/>
          </a:p>
        </p:txBody>
      </p:sp>
    </p:spTree>
    <p:extLst>
      <p:ext uri="{BB962C8B-B14F-4D97-AF65-F5344CB8AC3E}">
        <p14:creationId xmlns:p14="http://schemas.microsoft.com/office/powerpoint/2010/main" val="2595065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10"/>
          </p:nvPr>
        </p:nvSpPr>
        <p:spPr/>
        <p:txBody>
          <a:bodyPr/>
          <a:lstStyle/>
          <a:p>
            <a:fld id="{4E96B0F5-8EE8-4D7C-95A1-685D5F030805}" type="datetimeFigureOut">
              <a:rPr lang="es-PE" smtClean="0"/>
              <a:t>31/10/2021</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08945F08-D331-4863-89B7-1FDB651A4B9C}" type="slidenum">
              <a:rPr lang="es-PE" smtClean="0"/>
              <a:t>‹#›</a:t>
            </a:fld>
            <a:endParaRPr lang="es-PE"/>
          </a:p>
        </p:txBody>
      </p:sp>
    </p:spTree>
    <p:extLst>
      <p:ext uri="{BB962C8B-B14F-4D97-AF65-F5344CB8AC3E}">
        <p14:creationId xmlns:p14="http://schemas.microsoft.com/office/powerpoint/2010/main" val="3459920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PE"/>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4E96B0F5-8EE8-4D7C-95A1-685D5F030805}" type="datetimeFigureOut">
              <a:rPr lang="es-PE" smtClean="0"/>
              <a:t>31/10/2021</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08945F08-D331-4863-89B7-1FDB651A4B9C}" type="slidenum">
              <a:rPr lang="es-PE" smtClean="0"/>
              <a:t>‹#›</a:t>
            </a:fld>
            <a:endParaRPr lang="es-PE"/>
          </a:p>
        </p:txBody>
      </p:sp>
    </p:spTree>
    <p:extLst>
      <p:ext uri="{BB962C8B-B14F-4D97-AF65-F5344CB8AC3E}">
        <p14:creationId xmlns:p14="http://schemas.microsoft.com/office/powerpoint/2010/main" val="3140280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fecha 4"/>
          <p:cNvSpPr>
            <a:spLocks noGrp="1"/>
          </p:cNvSpPr>
          <p:nvPr>
            <p:ph type="dt" sz="half" idx="10"/>
          </p:nvPr>
        </p:nvSpPr>
        <p:spPr/>
        <p:txBody>
          <a:bodyPr/>
          <a:lstStyle/>
          <a:p>
            <a:fld id="{4E96B0F5-8EE8-4D7C-95A1-685D5F030805}" type="datetimeFigureOut">
              <a:rPr lang="es-PE" smtClean="0"/>
              <a:t>31/10/2021</a:t>
            </a:fld>
            <a:endParaRPr lang="es-PE"/>
          </a:p>
        </p:txBody>
      </p:sp>
      <p:sp>
        <p:nvSpPr>
          <p:cNvPr id="6" name="Marcador de pie de página 5"/>
          <p:cNvSpPr>
            <a:spLocks noGrp="1"/>
          </p:cNvSpPr>
          <p:nvPr>
            <p:ph type="ftr" sz="quarter" idx="11"/>
          </p:nvPr>
        </p:nvSpPr>
        <p:spPr/>
        <p:txBody>
          <a:bodyPr/>
          <a:lstStyle/>
          <a:p>
            <a:endParaRPr lang="es-PE"/>
          </a:p>
        </p:txBody>
      </p:sp>
      <p:sp>
        <p:nvSpPr>
          <p:cNvPr id="7" name="Marcador de número de diapositiva 6"/>
          <p:cNvSpPr>
            <a:spLocks noGrp="1"/>
          </p:cNvSpPr>
          <p:nvPr>
            <p:ph type="sldNum" sz="quarter" idx="12"/>
          </p:nvPr>
        </p:nvSpPr>
        <p:spPr/>
        <p:txBody>
          <a:bodyPr/>
          <a:lstStyle/>
          <a:p>
            <a:fld id="{08945F08-D331-4863-89B7-1FDB651A4B9C}" type="slidenum">
              <a:rPr lang="es-PE" smtClean="0"/>
              <a:t>‹#›</a:t>
            </a:fld>
            <a:endParaRPr lang="es-PE"/>
          </a:p>
        </p:txBody>
      </p:sp>
    </p:spTree>
    <p:extLst>
      <p:ext uri="{BB962C8B-B14F-4D97-AF65-F5344CB8AC3E}">
        <p14:creationId xmlns:p14="http://schemas.microsoft.com/office/powerpoint/2010/main" val="7149526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PE"/>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7" name="Marcador de fecha 6"/>
          <p:cNvSpPr>
            <a:spLocks noGrp="1"/>
          </p:cNvSpPr>
          <p:nvPr>
            <p:ph type="dt" sz="half" idx="10"/>
          </p:nvPr>
        </p:nvSpPr>
        <p:spPr/>
        <p:txBody>
          <a:bodyPr/>
          <a:lstStyle/>
          <a:p>
            <a:fld id="{4E96B0F5-8EE8-4D7C-95A1-685D5F030805}" type="datetimeFigureOut">
              <a:rPr lang="es-PE" smtClean="0"/>
              <a:t>31/10/2021</a:t>
            </a:fld>
            <a:endParaRPr lang="es-PE"/>
          </a:p>
        </p:txBody>
      </p:sp>
      <p:sp>
        <p:nvSpPr>
          <p:cNvPr id="8" name="Marcador de pie de página 7"/>
          <p:cNvSpPr>
            <a:spLocks noGrp="1"/>
          </p:cNvSpPr>
          <p:nvPr>
            <p:ph type="ftr" sz="quarter" idx="11"/>
          </p:nvPr>
        </p:nvSpPr>
        <p:spPr/>
        <p:txBody>
          <a:bodyPr/>
          <a:lstStyle/>
          <a:p>
            <a:endParaRPr lang="es-PE"/>
          </a:p>
        </p:txBody>
      </p:sp>
      <p:sp>
        <p:nvSpPr>
          <p:cNvPr id="9" name="Marcador de número de diapositiva 8"/>
          <p:cNvSpPr>
            <a:spLocks noGrp="1"/>
          </p:cNvSpPr>
          <p:nvPr>
            <p:ph type="sldNum" sz="quarter" idx="12"/>
          </p:nvPr>
        </p:nvSpPr>
        <p:spPr/>
        <p:txBody>
          <a:bodyPr/>
          <a:lstStyle/>
          <a:p>
            <a:fld id="{08945F08-D331-4863-89B7-1FDB651A4B9C}" type="slidenum">
              <a:rPr lang="es-PE" smtClean="0"/>
              <a:t>‹#›</a:t>
            </a:fld>
            <a:endParaRPr lang="es-PE"/>
          </a:p>
        </p:txBody>
      </p:sp>
    </p:spTree>
    <p:extLst>
      <p:ext uri="{BB962C8B-B14F-4D97-AF65-F5344CB8AC3E}">
        <p14:creationId xmlns:p14="http://schemas.microsoft.com/office/powerpoint/2010/main" val="1554658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fecha 2"/>
          <p:cNvSpPr>
            <a:spLocks noGrp="1"/>
          </p:cNvSpPr>
          <p:nvPr>
            <p:ph type="dt" sz="half" idx="10"/>
          </p:nvPr>
        </p:nvSpPr>
        <p:spPr/>
        <p:txBody>
          <a:bodyPr/>
          <a:lstStyle/>
          <a:p>
            <a:fld id="{4E96B0F5-8EE8-4D7C-95A1-685D5F030805}" type="datetimeFigureOut">
              <a:rPr lang="es-PE" smtClean="0"/>
              <a:t>31/10/2021</a:t>
            </a:fld>
            <a:endParaRPr lang="es-PE"/>
          </a:p>
        </p:txBody>
      </p:sp>
      <p:sp>
        <p:nvSpPr>
          <p:cNvPr id="4" name="Marcador de pie de página 3"/>
          <p:cNvSpPr>
            <a:spLocks noGrp="1"/>
          </p:cNvSpPr>
          <p:nvPr>
            <p:ph type="ftr" sz="quarter" idx="11"/>
          </p:nvPr>
        </p:nvSpPr>
        <p:spPr/>
        <p:txBody>
          <a:bodyPr/>
          <a:lstStyle/>
          <a:p>
            <a:endParaRPr lang="es-PE"/>
          </a:p>
        </p:txBody>
      </p:sp>
      <p:sp>
        <p:nvSpPr>
          <p:cNvPr id="5" name="Marcador de número de diapositiva 4"/>
          <p:cNvSpPr>
            <a:spLocks noGrp="1"/>
          </p:cNvSpPr>
          <p:nvPr>
            <p:ph type="sldNum" sz="quarter" idx="12"/>
          </p:nvPr>
        </p:nvSpPr>
        <p:spPr/>
        <p:txBody>
          <a:bodyPr/>
          <a:lstStyle/>
          <a:p>
            <a:fld id="{08945F08-D331-4863-89B7-1FDB651A4B9C}" type="slidenum">
              <a:rPr lang="es-PE" smtClean="0"/>
              <a:t>‹#›</a:t>
            </a:fld>
            <a:endParaRPr lang="es-PE"/>
          </a:p>
        </p:txBody>
      </p:sp>
    </p:spTree>
    <p:extLst>
      <p:ext uri="{BB962C8B-B14F-4D97-AF65-F5344CB8AC3E}">
        <p14:creationId xmlns:p14="http://schemas.microsoft.com/office/powerpoint/2010/main" val="2481395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4E96B0F5-8EE8-4D7C-95A1-685D5F030805}" type="datetimeFigureOut">
              <a:rPr lang="es-PE" smtClean="0"/>
              <a:t>31/10/2021</a:t>
            </a:fld>
            <a:endParaRPr lang="es-PE"/>
          </a:p>
        </p:txBody>
      </p:sp>
      <p:sp>
        <p:nvSpPr>
          <p:cNvPr id="3" name="Marcador de pie de página 2"/>
          <p:cNvSpPr>
            <a:spLocks noGrp="1"/>
          </p:cNvSpPr>
          <p:nvPr>
            <p:ph type="ftr" sz="quarter" idx="11"/>
          </p:nvPr>
        </p:nvSpPr>
        <p:spPr/>
        <p:txBody>
          <a:bodyPr/>
          <a:lstStyle/>
          <a:p>
            <a:endParaRPr lang="es-PE"/>
          </a:p>
        </p:txBody>
      </p:sp>
      <p:sp>
        <p:nvSpPr>
          <p:cNvPr id="4" name="Marcador de número de diapositiva 3"/>
          <p:cNvSpPr>
            <a:spLocks noGrp="1"/>
          </p:cNvSpPr>
          <p:nvPr>
            <p:ph type="sldNum" sz="quarter" idx="12"/>
          </p:nvPr>
        </p:nvSpPr>
        <p:spPr/>
        <p:txBody>
          <a:bodyPr/>
          <a:lstStyle/>
          <a:p>
            <a:fld id="{08945F08-D331-4863-89B7-1FDB651A4B9C}" type="slidenum">
              <a:rPr lang="es-PE" smtClean="0"/>
              <a:t>‹#›</a:t>
            </a:fld>
            <a:endParaRPr lang="es-PE"/>
          </a:p>
        </p:txBody>
      </p:sp>
    </p:spTree>
    <p:extLst>
      <p:ext uri="{BB962C8B-B14F-4D97-AF65-F5344CB8AC3E}">
        <p14:creationId xmlns:p14="http://schemas.microsoft.com/office/powerpoint/2010/main" val="4126862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4E96B0F5-8EE8-4D7C-95A1-685D5F030805}" type="datetimeFigureOut">
              <a:rPr lang="es-PE" smtClean="0"/>
              <a:t>31/10/2021</a:t>
            </a:fld>
            <a:endParaRPr lang="es-PE"/>
          </a:p>
        </p:txBody>
      </p:sp>
      <p:sp>
        <p:nvSpPr>
          <p:cNvPr id="6" name="Marcador de pie de página 5"/>
          <p:cNvSpPr>
            <a:spLocks noGrp="1"/>
          </p:cNvSpPr>
          <p:nvPr>
            <p:ph type="ftr" sz="quarter" idx="11"/>
          </p:nvPr>
        </p:nvSpPr>
        <p:spPr/>
        <p:txBody>
          <a:bodyPr/>
          <a:lstStyle/>
          <a:p>
            <a:endParaRPr lang="es-PE"/>
          </a:p>
        </p:txBody>
      </p:sp>
      <p:sp>
        <p:nvSpPr>
          <p:cNvPr id="7" name="Marcador de número de diapositiva 6"/>
          <p:cNvSpPr>
            <a:spLocks noGrp="1"/>
          </p:cNvSpPr>
          <p:nvPr>
            <p:ph type="sldNum" sz="quarter" idx="12"/>
          </p:nvPr>
        </p:nvSpPr>
        <p:spPr/>
        <p:txBody>
          <a:bodyPr/>
          <a:lstStyle/>
          <a:p>
            <a:fld id="{08945F08-D331-4863-89B7-1FDB651A4B9C}" type="slidenum">
              <a:rPr lang="es-PE" smtClean="0"/>
              <a:t>‹#›</a:t>
            </a:fld>
            <a:endParaRPr lang="es-PE"/>
          </a:p>
        </p:txBody>
      </p:sp>
    </p:spTree>
    <p:extLst>
      <p:ext uri="{BB962C8B-B14F-4D97-AF65-F5344CB8AC3E}">
        <p14:creationId xmlns:p14="http://schemas.microsoft.com/office/powerpoint/2010/main" val="3912778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4E96B0F5-8EE8-4D7C-95A1-685D5F030805}" type="datetimeFigureOut">
              <a:rPr lang="es-PE" smtClean="0"/>
              <a:t>31/10/2021</a:t>
            </a:fld>
            <a:endParaRPr lang="es-PE"/>
          </a:p>
        </p:txBody>
      </p:sp>
      <p:sp>
        <p:nvSpPr>
          <p:cNvPr id="6" name="Marcador de pie de página 5"/>
          <p:cNvSpPr>
            <a:spLocks noGrp="1"/>
          </p:cNvSpPr>
          <p:nvPr>
            <p:ph type="ftr" sz="quarter" idx="11"/>
          </p:nvPr>
        </p:nvSpPr>
        <p:spPr/>
        <p:txBody>
          <a:bodyPr/>
          <a:lstStyle/>
          <a:p>
            <a:endParaRPr lang="es-PE"/>
          </a:p>
        </p:txBody>
      </p:sp>
      <p:sp>
        <p:nvSpPr>
          <p:cNvPr id="7" name="Marcador de número de diapositiva 6"/>
          <p:cNvSpPr>
            <a:spLocks noGrp="1"/>
          </p:cNvSpPr>
          <p:nvPr>
            <p:ph type="sldNum" sz="quarter" idx="12"/>
          </p:nvPr>
        </p:nvSpPr>
        <p:spPr/>
        <p:txBody>
          <a:bodyPr/>
          <a:lstStyle/>
          <a:p>
            <a:fld id="{08945F08-D331-4863-89B7-1FDB651A4B9C}" type="slidenum">
              <a:rPr lang="es-PE" smtClean="0"/>
              <a:t>‹#›</a:t>
            </a:fld>
            <a:endParaRPr lang="es-PE"/>
          </a:p>
        </p:txBody>
      </p:sp>
    </p:spTree>
    <p:extLst>
      <p:ext uri="{BB962C8B-B14F-4D97-AF65-F5344CB8AC3E}">
        <p14:creationId xmlns:p14="http://schemas.microsoft.com/office/powerpoint/2010/main" val="2563278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PE"/>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96B0F5-8EE8-4D7C-95A1-685D5F030805}" type="datetimeFigureOut">
              <a:rPr lang="es-PE" smtClean="0"/>
              <a:t>31/10/2021</a:t>
            </a:fld>
            <a:endParaRPr lang="es-PE"/>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945F08-D331-4863-89B7-1FDB651A4B9C}" type="slidenum">
              <a:rPr lang="es-PE" smtClean="0"/>
              <a:t>‹#›</a:t>
            </a:fld>
            <a:endParaRPr lang="es-PE"/>
          </a:p>
        </p:txBody>
      </p:sp>
    </p:spTree>
    <p:extLst>
      <p:ext uri="{BB962C8B-B14F-4D97-AF65-F5344CB8AC3E}">
        <p14:creationId xmlns:p14="http://schemas.microsoft.com/office/powerpoint/2010/main" val="8981674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www.ihmimmaculata.org/" TargetMode="External"/><Relationship Id="rId2" Type="http://schemas.openxmlformats.org/officeDocument/2006/relationships/hyperlink" Target="http://www.ihmvocations.org/" TargetMode="Externa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2" cstate="print">
            <a:extLst>
              <a:ext uri="{28A0092B-C50C-407E-A947-70E740481C1C}">
                <a14:useLocalDpi xmlns:a14="http://schemas.microsoft.com/office/drawing/2010/main" val="0"/>
              </a:ext>
            </a:extLst>
          </a:blip>
          <a:srcRect l="28092" t="32330" r="26182" b="33883"/>
          <a:stretch/>
        </p:blipFill>
        <p:spPr>
          <a:xfrm>
            <a:off x="5031376" y="3429000"/>
            <a:ext cx="2129246" cy="2177029"/>
          </a:xfrm>
          <a:prstGeom prst="ellipse">
            <a:avLst/>
          </a:prstGeom>
          <a:ln>
            <a:noFill/>
          </a:ln>
          <a:effectLst>
            <a:softEdge rad="112500"/>
          </a:effectLst>
        </p:spPr>
      </p:pic>
      <p:sp>
        <p:nvSpPr>
          <p:cNvPr id="2" name="TextBox 1">
            <a:extLst>
              <a:ext uri="{FF2B5EF4-FFF2-40B4-BE49-F238E27FC236}">
                <a16:creationId xmlns:a16="http://schemas.microsoft.com/office/drawing/2014/main" id="{57AE29F0-C9AE-4C45-B8AC-68820F6CFECC}"/>
              </a:ext>
            </a:extLst>
          </p:cNvPr>
          <p:cNvSpPr txBox="1"/>
          <p:nvPr/>
        </p:nvSpPr>
        <p:spPr>
          <a:xfrm>
            <a:off x="1163781" y="997528"/>
            <a:ext cx="9864437" cy="2123658"/>
          </a:xfrm>
          <a:prstGeom prst="rect">
            <a:avLst/>
          </a:prstGeom>
          <a:noFill/>
        </p:spPr>
        <p:txBody>
          <a:bodyPr wrap="square" rtlCol="0">
            <a:spAutoFit/>
          </a:bodyPr>
          <a:lstStyle/>
          <a:p>
            <a:pPr algn="ctr"/>
            <a:r>
              <a:rPr lang="en-US" sz="6600" i="1" dirty="0">
                <a:solidFill>
                  <a:srgbClr val="002060"/>
                </a:solidFill>
                <a:latin typeface="Monotype Corsiva" panose="03010101010201010101" pitchFamily="66" charset="0"/>
              </a:rPr>
              <a:t>Sisters, Servants of the Immaculate Heart of Mary</a:t>
            </a:r>
          </a:p>
        </p:txBody>
      </p:sp>
    </p:spTree>
    <p:extLst>
      <p:ext uri="{BB962C8B-B14F-4D97-AF65-F5344CB8AC3E}">
        <p14:creationId xmlns:p14="http://schemas.microsoft.com/office/powerpoint/2010/main" val="410196839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8" name="Picture 8"/>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a:xfrm>
            <a:off x="5563203" y="756636"/>
            <a:ext cx="6269605" cy="59265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Imagen 3"/>
          <p:cNvPicPr>
            <a:picLocks noChangeAspect="1"/>
          </p:cNvPicPr>
          <p:nvPr/>
        </p:nvPicPr>
        <p:blipFill>
          <a:blip r:embed="rId3"/>
          <a:stretch>
            <a:fillRect/>
          </a:stretch>
        </p:blipFill>
        <p:spPr>
          <a:xfrm>
            <a:off x="972725" y="621089"/>
            <a:ext cx="4231287" cy="5647693"/>
          </a:xfrm>
          <a:prstGeom prst="rect">
            <a:avLst/>
          </a:prstGeom>
        </p:spPr>
      </p:pic>
      <p:sp>
        <p:nvSpPr>
          <p:cNvPr id="5" name="Speech Bubble: Oval 4">
            <a:extLst>
              <a:ext uri="{FF2B5EF4-FFF2-40B4-BE49-F238E27FC236}">
                <a16:creationId xmlns:a16="http://schemas.microsoft.com/office/drawing/2014/main" id="{4AE17DF6-3D63-49A4-823E-A3B48383F542}"/>
              </a:ext>
            </a:extLst>
          </p:cNvPr>
          <p:cNvSpPr/>
          <p:nvPr/>
        </p:nvSpPr>
        <p:spPr>
          <a:xfrm>
            <a:off x="5204012" y="756636"/>
            <a:ext cx="3986287" cy="4375230"/>
          </a:xfrm>
          <a:prstGeom prst="wedgeEllipseCallout">
            <a:avLst>
              <a:gd name="adj1" fmla="val 48875"/>
              <a:gd name="adj2" fmla="val 3506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00" dirty="0">
                <a:solidFill>
                  <a:schemeClr val="tx1"/>
                </a:solidFill>
              </a:rPr>
              <a:t>If I can´t find a community I´ll organize one.</a:t>
            </a:r>
          </a:p>
          <a:p>
            <a:pPr algn="ctr"/>
            <a:r>
              <a:rPr lang="en-US" sz="3100" dirty="0">
                <a:solidFill>
                  <a:schemeClr val="tx1"/>
                </a:solidFill>
              </a:rPr>
              <a:t>Thank you, Lord for the inspiration.</a:t>
            </a:r>
          </a:p>
        </p:txBody>
      </p:sp>
    </p:spTree>
    <p:extLst>
      <p:ext uri="{BB962C8B-B14F-4D97-AF65-F5344CB8AC3E}">
        <p14:creationId xmlns:p14="http://schemas.microsoft.com/office/powerpoint/2010/main" val="14495287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0968"/>
                                        </p:tgtEl>
                                        <p:attrNameLst>
                                          <p:attrName>style.visibility</p:attrName>
                                        </p:attrNameLst>
                                      </p:cBhvr>
                                      <p:to>
                                        <p:strVal val="visible"/>
                                      </p:to>
                                    </p:set>
                                    <p:anim calcmode="lin" valueType="num">
                                      <p:cBhvr>
                                        <p:cTn id="7" dur="500" fill="hold"/>
                                        <p:tgtEl>
                                          <p:spTgt spid="40968"/>
                                        </p:tgtEl>
                                        <p:attrNameLst>
                                          <p:attrName>ppt_w</p:attrName>
                                        </p:attrNameLst>
                                      </p:cBhvr>
                                      <p:tavLst>
                                        <p:tav tm="0">
                                          <p:val>
                                            <p:fltVal val="0"/>
                                          </p:val>
                                        </p:tav>
                                        <p:tav tm="100000">
                                          <p:val>
                                            <p:strVal val="#ppt_w"/>
                                          </p:val>
                                        </p:tav>
                                      </p:tavLst>
                                    </p:anim>
                                    <p:anim calcmode="lin" valueType="num">
                                      <p:cBhvr>
                                        <p:cTn id="8" dur="500" fill="hold"/>
                                        <p:tgtEl>
                                          <p:spTgt spid="40968"/>
                                        </p:tgtEl>
                                        <p:attrNameLst>
                                          <p:attrName>ppt_h</p:attrName>
                                        </p:attrNameLst>
                                      </p:cBhvr>
                                      <p:tavLst>
                                        <p:tav tm="0">
                                          <p:val>
                                            <p:fltVal val="0"/>
                                          </p:val>
                                        </p:tav>
                                        <p:tav tm="100000">
                                          <p:val>
                                            <p:strVal val="#ppt_h"/>
                                          </p:val>
                                        </p:tav>
                                      </p:tavLst>
                                    </p:anim>
                                    <p:animEffect transition="in" filter="fade">
                                      <p:cBhvr>
                                        <p:cTn id="9" dur="500"/>
                                        <p:tgtEl>
                                          <p:spTgt spid="409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502" y="322729"/>
            <a:ext cx="4494362" cy="6345846"/>
          </a:xfrm>
          <a:prstGeom prst="rect">
            <a:avLst/>
          </a:prstGeom>
        </p:spPr>
      </p:pic>
      <p:sp>
        <p:nvSpPr>
          <p:cNvPr id="12" name="CuadroTexto 11"/>
          <p:cNvSpPr txBox="1"/>
          <p:nvPr/>
        </p:nvSpPr>
        <p:spPr>
          <a:xfrm>
            <a:off x="5820408" y="1098495"/>
            <a:ext cx="5507181" cy="5816977"/>
          </a:xfrm>
          <a:prstGeom prst="rect">
            <a:avLst/>
          </a:prstGeom>
          <a:noFill/>
        </p:spPr>
        <p:txBody>
          <a:bodyPr wrap="square" rtlCol="0">
            <a:spAutoFit/>
          </a:bodyPr>
          <a:lstStyle/>
          <a:p>
            <a:r>
              <a:rPr lang="en-US" sz="3100" dirty="0">
                <a:solidFill>
                  <a:srgbClr val="002060"/>
                </a:solidFill>
              </a:rPr>
              <a:t>Mother Theresa Maxis was born in Baltimore, Maryland.</a:t>
            </a:r>
          </a:p>
          <a:p>
            <a:r>
              <a:rPr lang="en-US" sz="3100" dirty="0">
                <a:solidFill>
                  <a:srgbClr val="002060"/>
                </a:solidFill>
              </a:rPr>
              <a:t>In 1829 she was a boarding student with the Oblate Sisters and became one of them. </a:t>
            </a:r>
          </a:p>
          <a:p>
            <a:endParaRPr lang="en-US" sz="3100" dirty="0">
              <a:solidFill>
                <a:srgbClr val="002060"/>
              </a:solidFill>
            </a:endParaRPr>
          </a:p>
          <a:p>
            <a:r>
              <a:rPr lang="en-US" sz="3100" dirty="0">
                <a:solidFill>
                  <a:srgbClr val="002060"/>
                </a:solidFill>
              </a:rPr>
              <a:t>She met Father Gillet when he came to say Mass in the convent.  She shared his enthusiasm for the mission and loved hearing his stories of his missionary work in Michigan.</a:t>
            </a:r>
          </a:p>
        </p:txBody>
      </p:sp>
      <p:sp>
        <p:nvSpPr>
          <p:cNvPr id="5" name="CuadroTexto 9">
            <a:extLst>
              <a:ext uri="{FF2B5EF4-FFF2-40B4-BE49-F238E27FC236}">
                <a16:creationId xmlns:a16="http://schemas.microsoft.com/office/drawing/2014/main" id="{D29E2CEE-11E9-4E2D-B0D5-1849545670D9}"/>
              </a:ext>
            </a:extLst>
          </p:cNvPr>
          <p:cNvSpPr txBox="1"/>
          <p:nvPr/>
        </p:nvSpPr>
        <p:spPr>
          <a:xfrm>
            <a:off x="6096000" y="219528"/>
            <a:ext cx="4618181" cy="646331"/>
          </a:xfrm>
          <a:prstGeom prst="rect">
            <a:avLst/>
          </a:prstGeom>
          <a:noFill/>
        </p:spPr>
        <p:txBody>
          <a:bodyPr wrap="square" rtlCol="0">
            <a:spAutoFit/>
          </a:bodyPr>
          <a:lstStyle/>
          <a:p>
            <a:r>
              <a:rPr lang="en-US" sz="3600" dirty="0">
                <a:solidFill>
                  <a:srgbClr val="002060"/>
                </a:solidFill>
                <a:latin typeface="Berlin Sans FB Demi" panose="020E0802020502020306" pitchFamily="34" charset="0"/>
              </a:rPr>
              <a:t>Mother Theresa Maxis</a:t>
            </a:r>
          </a:p>
        </p:txBody>
      </p:sp>
    </p:spTree>
    <p:extLst>
      <p:ext uri="{BB962C8B-B14F-4D97-AF65-F5344CB8AC3E}">
        <p14:creationId xmlns:p14="http://schemas.microsoft.com/office/powerpoint/2010/main" val="93309141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849" y="502343"/>
            <a:ext cx="4304473" cy="60290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CuadroTexto 9"/>
          <p:cNvSpPr txBox="1"/>
          <p:nvPr/>
        </p:nvSpPr>
        <p:spPr>
          <a:xfrm>
            <a:off x="6613712" y="182583"/>
            <a:ext cx="5069542" cy="646331"/>
          </a:xfrm>
          <a:prstGeom prst="rect">
            <a:avLst/>
          </a:prstGeom>
          <a:noFill/>
        </p:spPr>
        <p:txBody>
          <a:bodyPr wrap="square" rtlCol="0">
            <a:spAutoFit/>
          </a:bodyPr>
          <a:lstStyle/>
          <a:p>
            <a:r>
              <a:rPr lang="en-US" sz="3600" dirty="0">
                <a:solidFill>
                  <a:srgbClr val="002060"/>
                </a:solidFill>
                <a:latin typeface="Berlin Sans FB Demi" panose="020E0802020502020306" pitchFamily="34" charset="0"/>
              </a:rPr>
              <a:t>Therese Renauld </a:t>
            </a:r>
          </a:p>
        </p:txBody>
      </p:sp>
      <p:sp>
        <p:nvSpPr>
          <p:cNvPr id="11" name="CuadroTexto 10"/>
          <p:cNvSpPr txBox="1"/>
          <p:nvPr/>
        </p:nvSpPr>
        <p:spPr>
          <a:xfrm>
            <a:off x="5578289" y="828914"/>
            <a:ext cx="6104965" cy="6047809"/>
          </a:xfrm>
          <a:prstGeom prst="rect">
            <a:avLst/>
          </a:prstGeom>
          <a:noFill/>
        </p:spPr>
        <p:txBody>
          <a:bodyPr wrap="square" rtlCol="0">
            <a:spAutoFit/>
          </a:bodyPr>
          <a:lstStyle/>
          <a:p>
            <a:r>
              <a:rPr lang="en-US" sz="3100" dirty="0">
                <a:solidFill>
                  <a:srgbClr val="002060"/>
                </a:solidFill>
              </a:rPr>
              <a:t>Father Gillet recognized that she had all that was necessary to be a sister.  She loved helping the people and she gave service cleaning the church and ringing the bells to tell the people that Mass was going to begin.</a:t>
            </a:r>
          </a:p>
          <a:p>
            <a:endParaRPr lang="en-US" sz="1500" dirty="0">
              <a:solidFill>
                <a:srgbClr val="002060"/>
              </a:solidFill>
            </a:endParaRPr>
          </a:p>
          <a:p>
            <a:r>
              <a:rPr lang="en-US" sz="3100" dirty="0">
                <a:solidFill>
                  <a:srgbClr val="002060"/>
                </a:solidFill>
              </a:rPr>
              <a:t>Father talked to her and she realized that she wanted to be a sister but didn´t know how to express it.  She prepared her heart  to become part of the small community.</a:t>
            </a:r>
          </a:p>
        </p:txBody>
      </p:sp>
    </p:spTree>
    <p:extLst>
      <p:ext uri="{BB962C8B-B14F-4D97-AF65-F5344CB8AC3E}">
        <p14:creationId xmlns:p14="http://schemas.microsoft.com/office/powerpoint/2010/main" val="3131013808"/>
      </p:ext>
    </p:extLst>
  </p:cSld>
  <p:clrMapOvr>
    <a:masterClrMapping/>
  </p:clrMapOvr>
  <p:transition spd="slow">
    <p:wheel spokes="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7955" y="433663"/>
            <a:ext cx="4495848" cy="5976113"/>
          </a:xfrm>
          <a:prstGeom prst="round2DiagRect">
            <a:avLst>
              <a:gd name="adj1" fmla="val 16667"/>
              <a:gd name="adj2" fmla="val 0"/>
            </a:avLst>
          </a:prstGeom>
          <a:ln w="88900" cap="sq">
            <a:solidFill>
              <a:srgbClr val="7030A0"/>
            </a:solidFill>
            <a:miter lim="800000"/>
          </a:ln>
          <a:effectLst>
            <a:outerShdw blurRad="254000" algn="tl" rotWithShape="0">
              <a:srgbClr val="000000">
                <a:alpha val="43000"/>
              </a:srgbClr>
            </a:outerShdw>
          </a:effectLst>
        </p:spPr>
      </p:pic>
      <p:pic>
        <p:nvPicPr>
          <p:cNvPr id="5" name="Imagen 4"/>
          <p:cNvPicPr>
            <a:picLocks noChangeAspect="1"/>
          </p:cNvPicPr>
          <p:nvPr/>
        </p:nvPicPr>
        <p:blipFill rotWithShape="1">
          <a:blip r:embed="rId3" cstate="print">
            <a:extLst>
              <a:ext uri="{28A0092B-C50C-407E-A947-70E740481C1C}">
                <a14:useLocalDpi xmlns:a14="http://schemas.microsoft.com/office/drawing/2010/main" val="0"/>
              </a:ext>
            </a:extLst>
          </a:blip>
          <a:srcRect t="33529"/>
          <a:stretch/>
        </p:blipFill>
        <p:spPr>
          <a:xfrm>
            <a:off x="6538246" y="694779"/>
            <a:ext cx="5114327" cy="455855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6" name="Rectángulo 5"/>
          <p:cNvSpPr/>
          <p:nvPr/>
        </p:nvSpPr>
        <p:spPr>
          <a:xfrm>
            <a:off x="6374684" y="5486446"/>
            <a:ext cx="5650458"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rPr>
              <a:t>November 10,1845</a:t>
            </a:r>
          </a:p>
        </p:txBody>
      </p:sp>
    </p:spTree>
    <p:extLst>
      <p:ext uri="{BB962C8B-B14F-4D97-AF65-F5344CB8AC3E}">
        <p14:creationId xmlns:p14="http://schemas.microsoft.com/office/powerpoint/2010/main" val="240012906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23" y="134472"/>
            <a:ext cx="4688102" cy="652182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Explosión 1 5"/>
          <p:cNvSpPr/>
          <p:nvPr/>
        </p:nvSpPr>
        <p:spPr>
          <a:xfrm>
            <a:off x="5571149" y="134472"/>
            <a:ext cx="6620851" cy="6158752"/>
          </a:xfrm>
          <a:prstGeom prst="irregularSeal1">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atin typeface="Berlin Sans FB Demi" panose="020E0802020502020306" pitchFamily="34" charset="0"/>
              </a:rPr>
              <a:t>Yes, Lord, I will be your Servant.</a:t>
            </a:r>
          </a:p>
        </p:txBody>
      </p:sp>
    </p:spTree>
    <p:extLst>
      <p:ext uri="{BB962C8B-B14F-4D97-AF65-F5344CB8AC3E}">
        <p14:creationId xmlns:p14="http://schemas.microsoft.com/office/powerpoint/2010/main" val="901754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405" y="140373"/>
            <a:ext cx="4666985" cy="64791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Imagen 3"/>
          <p:cNvPicPr>
            <a:picLocks noChangeAspect="1"/>
          </p:cNvPicPr>
          <p:nvPr/>
        </p:nvPicPr>
        <p:blipFill rotWithShape="1">
          <a:blip r:embed="rId3" cstate="print">
            <a:extLst>
              <a:ext uri="{28A0092B-C50C-407E-A947-70E740481C1C}">
                <a14:useLocalDpi xmlns:a14="http://schemas.microsoft.com/office/drawing/2010/main" val="0"/>
              </a:ext>
            </a:extLst>
          </a:blip>
          <a:srcRect t="30810"/>
          <a:stretch/>
        </p:blipFill>
        <p:spPr>
          <a:xfrm>
            <a:off x="6479178" y="-15880"/>
            <a:ext cx="3851281" cy="3553690"/>
          </a:xfrm>
          <a:prstGeom prst="ellipse">
            <a:avLst/>
          </a:prstGeom>
          <a:ln>
            <a:noFill/>
          </a:ln>
          <a:effectLst>
            <a:softEdge rad="112500"/>
          </a:effectLst>
        </p:spPr>
      </p:pic>
      <p:sp>
        <p:nvSpPr>
          <p:cNvPr id="5" name="CuadroTexto 4"/>
          <p:cNvSpPr txBox="1"/>
          <p:nvPr/>
        </p:nvSpPr>
        <p:spPr>
          <a:xfrm>
            <a:off x="5182645" y="3379962"/>
            <a:ext cx="7009355" cy="3108543"/>
          </a:xfrm>
          <a:prstGeom prst="rect">
            <a:avLst/>
          </a:prstGeom>
          <a:noFill/>
        </p:spPr>
        <p:txBody>
          <a:bodyPr wrap="square" rtlCol="0">
            <a:spAutoFit/>
          </a:bodyPr>
          <a:lstStyle/>
          <a:p>
            <a:r>
              <a:rPr lang="en-US" sz="2800" dirty="0"/>
              <a:t>The first Winter was very cold and snowy.  They had to cut a hole in the ice to get their water.  Even though life was hard their hearts were happy and they laughed and enjoyed being together.  Joyful Service is one of our characteristics.  That´s why we are called Sister Servants.</a:t>
            </a:r>
          </a:p>
        </p:txBody>
      </p:sp>
    </p:spTree>
    <p:extLst>
      <p:ext uri="{BB962C8B-B14F-4D97-AF65-F5344CB8AC3E}">
        <p14:creationId xmlns:p14="http://schemas.microsoft.com/office/powerpoint/2010/main" val="176127971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801" y="248193"/>
            <a:ext cx="4728067" cy="6469329"/>
          </a:xfrm>
          <a:prstGeom prst="rect">
            <a:avLst/>
          </a:prstGeom>
          <a:ln>
            <a:noFill/>
          </a:ln>
          <a:effectLst>
            <a:outerShdw blurRad="292100" dist="139700" dir="2700000" algn="tl" rotWithShape="0">
              <a:srgbClr val="333333">
                <a:alpha val="65000"/>
              </a:srgbClr>
            </a:outerShdw>
          </a:effectLst>
        </p:spPr>
      </p:pic>
      <p:pic>
        <p:nvPicPr>
          <p:cNvPr id="4" name="Imagen 3"/>
          <p:cNvPicPr>
            <a:picLocks noChangeAspect="1"/>
          </p:cNvPicPr>
          <p:nvPr/>
        </p:nvPicPr>
        <p:blipFill rotWithShape="1">
          <a:blip r:embed="rId3" cstate="print">
            <a:extLst>
              <a:ext uri="{28A0092B-C50C-407E-A947-70E740481C1C}">
                <a14:useLocalDpi xmlns:a14="http://schemas.microsoft.com/office/drawing/2010/main" val="0"/>
              </a:ext>
            </a:extLst>
          </a:blip>
          <a:srcRect b="32381"/>
          <a:stretch/>
        </p:blipFill>
        <p:spPr>
          <a:xfrm>
            <a:off x="6945134" y="2848662"/>
            <a:ext cx="3951664" cy="3730627"/>
          </a:xfrm>
          <a:prstGeom prst="rect">
            <a:avLst/>
          </a:prstGeom>
        </p:spPr>
      </p:pic>
      <p:sp>
        <p:nvSpPr>
          <p:cNvPr id="5" name="CuadroTexto 4"/>
          <p:cNvSpPr txBox="1"/>
          <p:nvPr/>
        </p:nvSpPr>
        <p:spPr>
          <a:xfrm>
            <a:off x="5579918" y="371061"/>
            <a:ext cx="6494317" cy="2477601"/>
          </a:xfrm>
          <a:prstGeom prst="rect">
            <a:avLst/>
          </a:prstGeom>
          <a:noFill/>
        </p:spPr>
        <p:txBody>
          <a:bodyPr wrap="square" rtlCol="0">
            <a:spAutoFit/>
          </a:bodyPr>
          <a:lstStyle/>
          <a:p>
            <a:pPr algn="ctr"/>
            <a:r>
              <a:rPr lang="en-US" sz="3100" dirty="0"/>
              <a:t>Bishop John Neumann wrote a letter </a:t>
            </a:r>
          </a:p>
          <a:p>
            <a:pPr algn="ctr"/>
            <a:r>
              <a:rPr lang="en-US" sz="3100" dirty="0"/>
              <a:t>to Mother Teresa and asked for sisters for the schools in Pennsylvania.  </a:t>
            </a:r>
          </a:p>
          <a:p>
            <a:pPr algn="ctr"/>
            <a:r>
              <a:rPr lang="en-US" sz="3100" dirty="0"/>
              <a:t>5 sisters went </a:t>
            </a:r>
          </a:p>
          <a:p>
            <a:pPr algn="ctr"/>
            <a:r>
              <a:rPr lang="en-US" sz="3100" dirty="0"/>
              <a:t>and the community grew.</a:t>
            </a:r>
          </a:p>
        </p:txBody>
      </p:sp>
    </p:spTree>
    <p:extLst>
      <p:ext uri="{BB962C8B-B14F-4D97-AF65-F5344CB8AC3E}">
        <p14:creationId xmlns:p14="http://schemas.microsoft.com/office/powerpoint/2010/main" val="242010554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 calcmode="lin" valueType="num">
                                      <p:cBhvr>
                                        <p:cTn id="23" dur="1000" fill="hold"/>
                                        <p:tgtEl>
                                          <p:spTgt spid="5"/>
                                        </p:tgtEl>
                                        <p:attrNameLst>
                                          <p:attrName>style.rotation</p:attrName>
                                        </p:attrNameLst>
                                      </p:cBhvr>
                                      <p:tavLst>
                                        <p:tav tm="0">
                                          <p:val>
                                            <p:fltVal val="90"/>
                                          </p:val>
                                        </p:tav>
                                        <p:tav tm="100000">
                                          <p:val>
                                            <p:fltVal val="0"/>
                                          </p:val>
                                        </p:tav>
                                      </p:tavLst>
                                    </p:anim>
                                    <p:animEffect transition="in" filter="fade">
                                      <p:cBhvr>
                                        <p:cTn id="2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297" y="409082"/>
            <a:ext cx="4475287" cy="6039836"/>
          </a:xfrm>
          <a:prstGeom prst="ellipse">
            <a:avLst/>
          </a:prstGeom>
          <a:ln w="76200" cap="rnd">
            <a:solidFill>
              <a:srgbClr val="7030A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Imagen 4"/>
          <p:cNvPicPr>
            <a:picLocks noChangeAspect="1"/>
          </p:cNvPicPr>
          <p:nvPr/>
        </p:nvPicPr>
        <p:blipFill rotWithShape="1">
          <a:blip r:embed="rId3" cstate="print">
            <a:extLst>
              <a:ext uri="{28A0092B-C50C-407E-A947-70E740481C1C}">
                <a14:useLocalDpi xmlns:a14="http://schemas.microsoft.com/office/drawing/2010/main" val="0"/>
              </a:ext>
            </a:extLst>
          </a:blip>
          <a:srcRect t="19810"/>
          <a:stretch/>
        </p:blipFill>
        <p:spPr>
          <a:xfrm>
            <a:off x="7494041" y="1660293"/>
            <a:ext cx="4542662" cy="4972815"/>
          </a:xfrm>
          <a:prstGeom prst="ellipse">
            <a:avLst/>
          </a:prstGeom>
          <a:ln w="190500" cap="rnd">
            <a:solidFill>
              <a:srgbClr val="7030A0"/>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7" name="CuadroTexto 6"/>
          <p:cNvSpPr txBox="1"/>
          <p:nvPr/>
        </p:nvSpPr>
        <p:spPr>
          <a:xfrm>
            <a:off x="4448944" y="411764"/>
            <a:ext cx="3045097" cy="5632311"/>
          </a:xfrm>
          <a:prstGeom prst="rect">
            <a:avLst/>
          </a:prstGeom>
          <a:noFill/>
        </p:spPr>
        <p:txBody>
          <a:bodyPr wrap="square" rtlCol="0">
            <a:spAutoFit/>
          </a:bodyPr>
          <a:lstStyle/>
          <a:p>
            <a:pPr algn="ctr"/>
            <a:r>
              <a:rPr lang="en-US" sz="4000" dirty="0">
                <a:latin typeface="Monotype Corsiva" panose="03010101010201010101" pitchFamily="66" charset="0"/>
              </a:rPr>
              <a:t>Young women continue </a:t>
            </a:r>
          </a:p>
          <a:p>
            <a:pPr algn="ctr"/>
            <a:r>
              <a:rPr lang="en-US" sz="4000" dirty="0">
                <a:latin typeface="Monotype Corsiva" panose="03010101010201010101" pitchFamily="66" charset="0"/>
              </a:rPr>
              <a:t>to join us </a:t>
            </a:r>
          </a:p>
          <a:p>
            <a:pPr algn="ctr"/>
            <a:r>
              <a:rPr lang="en-US" sz="4000" dirty="0">
                <a:latin typeface="Monotype Corsiva" panose="03010101010201010101" pitchFamily="66" charset="0"/>
              </a:rPr>
              <a:t>in our </a:t>
            </a:r>
          </a:p>
          <a:p>
            <a:pPr algn="ctr"/>
            <a:r>
              <a:rPr lang="en-US" sz="4000" dirty="0">
                <a:latin typeface="Monotype Corsiva" panose="03010101010201010101" pitchFamily="66" charset="0"/>
              </a:rPr>
              <a:t>Joyful </a:t>
            </a:r>
          </a:p>
          <a:p>
            <a:pPr algn="ctr"/>
            <a:r>
              <a:rPr lang="en-US" sz="4000" dirty="0">
                <a:latin typeface="Monotype Corsiva" panose="03010101010201010101" pitchFamily="66" charset="0"/>
              </a:rPr>
              <a:t>Service</a:t>
            </a:r>
          </a:p>
          <a:p>
            <a:pPr algn="ctr"/>
            <a:r>
              <a:rPr lang="en-US" sz="4000" dirty="0">
                <a:latin typeface="Monotype Corsiva" panose="03010101010201010101" pitchFamily="66" charset="0"/>
              </a:rPr>
              <a:t>of God</a:t>
            </a:r>
          </a:p>
          <a:p>
            <a:pPr algn="ctr"/>
            <a:r>
              <a:rPr lang="en-US" sz="4000" dirty="0">
                <a:latin typeface="Monotype Corsiva" panose="03010101010201010101" pitchFamily="66" charset="0"/>
              </a:rPr>
              <a:t>and</a:t>
            </a:r>
          </a:p>
          <a:p>
            <a:pPr algn="ctr"/>
            <a:r>
              <a:rPr lang="en-US" sz="4000" dirty="0">
                <a:latin typeface="Monotype Corsiva" panose="03010101010201010101" pitchFamily="66" charset="0"/>
              </a:rPr>
              <a:t>God’s people.</a:t>
            </a:r>
          </a:p>
        </p:txBody>
      </p:sp>
    </p:spTree>
    <p:extLst>
      <p:ext uri="{BB962C8B-B14F-4D97-AF65-F5344CB8AC3E}">
        <p14:creationId xmlns:p14="http://schemas.microsoft.com/office/powerpoint/2010/main" val="26575865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rot="20977702">
            <a:off x="743004" y="1628506"/>
            <a:ext cx="5493119" cy="3600986"/>
          </a:xfrm>
          <a:custGeom>
            <a:avLst/>
            <a:gdLst>
              <a:gd name="connsiteX0" fmla="*/ 0 w 5493119"/>
              <a:gd name="connsiteY0" fmla="*/ 0 h 3600986"/>
              <a:gd name="connsiteX1" fmla="*/ 659174 w 5493119"/>
              <a:gd name="connsiteY1" fmla="*/ 0 h 3600986"/>
              <a:gd name="connsiteX2" fmla="*/ 1043693 w 5493119"/>
              <a:gd name="connsiteY2" fmla="*/ 0 h 3600986"/>
              <a:gd name="connsiteX3" fmla="*/ 1538073 w 5493119"/>
              <a:gd name="connsiteY3" fmla="*/ 0 h 3600986"/>
              <a:gd name="connsiteX4" fmla="*/ 2087385 w 5493119"/>
              <a:gd name="connsiteY4" fmla="*/ 0 h 3600986"/>
              <a:gd name="connsiteX5" fmla="*/ 2581766 w 5493119"/>
              <a:gd name="connsiteY5" fmla="*/ 0 h 3600986"/>
              <a:gd name="connsiteX6" fmla="*/ 3240940 w 5493119"/>
              <a:gd name="connsiteY6" fmla="*/ 0 h 3600986"/>
              <a:gd name="connsiteX7" fmla="*/ 3680390 w 5493119"/>
              <a:gd name="connsiteY7" fmla="*/ 0 h 3600986"/>
              <a:gd name="connsiteX8" fmla="*/ 4229702 w 5493119"/>
              <a:gd name="connsiteY8" fmla="*/ 0 h 3600986"/>
              <a:gd name="connsiteX9" fmla="*/ 4669151 w 5493119"/>
              <a:gd name="connsiteY9" fmla="*/ 0 h 3600986"/>
              <a:gd name="connsiteX10" fmla="*/ 5493119 w 5493119"/>
              <a:gd name="connsiteY10" fmla="*/ 0 h 3600986"/>
              <a:gd name="connsiteX11" fmla="*/ 5493119 w 5493119"/>
              <a:gd name="connsiteY11" fmla="*/ 586446 h 3600986"/>
              <a:gd name="connsiteX12" fmla="*/ 5493119 w 5493119"/>
              <a:gd name="connsiteY12" fmla="*/ 1172893 h 3600986"/>
              <a:gd name="connsiteX13" fmla="*/ 5493119 w 5493119"/>
              <a:gd name="connsiteY13" fmla="*/ 1651309 h 3600986"/>
              <a:gd name="connsiteX14" fmla="*/ 5493119 w 5493119"/>
              <a:gd name="connsiteY14" fmla="*/ 2165736 h 3600986"/>
              <a:gd name="connsiteX15" fmla="*/ 5493119 w 5493119"/>
              <a:gd name="connsiteY15" fmla="*/ 2752182 h 3600986"/>
              <a:gd name="connsiteX16" fmla="*/ 5493119 w 5493119"/>
              <a:gd name="connsiteY16" fmla="*/ 3600986 h 3600986"/>
              <a:gd name="connsiteX17" fmla="*/ 4833945 w 5493119"/>
              <a:gd name="connsiteY17" fmla="*/ 3600986 h 3600986"/>
              <a:gd name="connsiteX18" fmla="*/ 4284633 w 5493119"/>
              <a:gd name="connsiteY18" fmla="*/ 3600986 h 3600986"/>
              <a:gd name="connsiteX19" fmla="*/ 3735321 w 5493119"/>
              <a:gd name="connsiteY19" fmla="*/ 3600986 h 3600986"/>
              <a:gd name="connsiteX20" fmla="*/ 3131078 w 5493119"/>
              <a:gd name="connsiteY20" fmla="*/ 3600986 h 3600986"/>
              <a:gd name="connsiteX21" fmla="*/ 2691628 w 5493119"/>
              <a:gd name="connsiteY21" fmla="*/ 3600986 h 3600986"/>
              <a:gd name="connsiteX22" fmla="*/ 2307110 w 5493119"/>
              <a:gd name="connsiteY22" fmla="*/ 3600986 h 3600986"/>
              <a:gd name="connsiteX23" fmla="*/ 1757798 w 5493119"/>
              <a:gd name="connsiteY23" fmla="*/ 3600986 h 3600986"/>
              <a:gd name="connsiteX24" fmla="*/ 1098624 w 5493119"/>
              <a:gd name="connsiteY24" fmla="*/ 3600986 h 3600986"/>
              <a:gd name="connsiteX25" fmla="*/ 659174 w 5493119"/>
              <a:gd name="connsiteY25" fmla="*/ 3600986 h 3600986"/>
              <a:gd name="connsiteX26" fmla="*/ 0 w 5493119"/>
              <a:gd name="connsiteY26" fmla="*/ 3600986 h 3600986"/>
              <a:gd name="connsiteX27" fmla="*/ 0 w 5493119"/>
              <a:gd name="connsiteY27" fmla="*/ 3050550 h 3600986"/>
              <a:gd name="connsiteX28" fmla="*/ 0 w 5493119"/>
              <a:gd name="connsiteY28" fmla="*/ 2608143 h 3600986"/>
              <a:gd name="connsiteX29" fmla="*/ 0 w 5493119"/>
              <a:gd name="connsiteY29" fmla="*/ 2021696 h 3600986"/>
              <a:gd name="connsiteX30" fmla="*/ 0 w 5493119"/>
              <a:gd name="connsiteY30" fmla="*/ 1471260 h 3600986"/>
              <a:gd name="connsiteX31" fmla="*/ 0 w 5493119"/>
              <a:gd name="connsiteY31" fmla="*/ 1064863 h 3600986"/>
              <a:gd name="connsiteX32" fmla="*/ 0 w 5493119"/>
              <a:gd name="connsiteY32" fmla="*/ 658466 h 3600986"/>
              <a:gd name="connsiteX33" fmla="*/ 0 w 5493119"/>
              <a:gd name="connsiteY33" fmla="*/ 0 h 3600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493119" h="3600986" fill="none" extrusionOk="0">
                <a:moveTo>
                  <a:pt x="0" y="0"/>
                </a:moveTo>
                <a:cubicBezTo>
                  <a:pt x="177756" y="-30036"/>
                  <a:pt x="409028" y="70300"/>
                  <a:pt x="659174" y="0"/>
                </a:cubicBezTo>
                <a:cubicBezTo>
                  <a:pt x="909320" y="-70300"/>
                  <a:pt x="883735" y="5493"/>
                  <a:pt x="1043693" y="0"/>
                </a:cubicBezTo>
                <a:cubicBezTo>
                  <a:pt x="1203651" y="-5493"/>
                  <a:pt x="1333927" y="14625"/>
                  <a:pt x="1538073" y="0"/>
                </a:cubicBezTo>
                <a:cubicBezTo>
                  <a:pt x="1742219" y="-14625"/>
                  <a:pt x="1853538" y="35315"/>
                  <a:pt x="2087385" y="0"/>
                </a:cubicBezTo>
                <a:cubicBezTo>
                  <a:pt x="2321232" y="-35315"/>
                  <a:pt x="2476212" y="26543"/>
                  <a:pt x="2581766" y="0"/>
                </a:cubicBezTo>
                <a:cubicBezTo>
                  <a:pt x="2687320" y="-26543"/>
                  <a:pt x="3025189" y="62885"/>
                  <a:pt x="3240940" y="0"/>
                </a:cubicBezTo>
                <a:cubicBezTo>
                  <a:pt x="3456691" y="-62885"/>
                  <a:pt x="3577310" y="803"/>
                  <a:pt x="3680390" y="0"/>
                </a:cubicBezTo>
                <a:cubicBezTo>
                  <a:pt x="3783470" y="-803"/>
                  <a:pt x="4062785" y="61090"/>
                  <a:pt x="4229702" y="0"/>
                </a:cubicBezTo>
                <a:cubicBezTo>
                  <a:pt x="4396619" y="-61090"/>
                  <a:pt x="4507932" y="48931"/>
                  <a:pt x="4669151" y="0"/>
                </a:cubicBezTo>
                <a:cubicBezTo>
                  <a:pt x="4830370" y="-48931"/>
                  <a:pt x="5193126" y="28116"/>
                  <a:pt x="5493119" y="0"/>
                </a:cubicBezTo>
                <a:cubicBezTo>
                  <a:pt x="5500062" y="162710"/>
                  <a:pt x="5472654" y="327860"/>
                  <a:pt x="5493119" y="586446"/>
                </a:cubicBezTo>
                <a:cubicBezTo>
                  <a:pt x="5513584" y="845032"/>
                  <a:pt x="5427393" y="1030111"/>
                  <a:pt x="5493119" y="1172893"/>
                </a:cubicBezTo>
                <a:cubicBezTo>
                  <a:pt x="5558845" y="1315675"/>
                  <a:pt x="5490981" y="1427633"/>
                  <a:pt x="5493119" y="1651309"/>
                </a:cubicBezTo>
                <a:cubicBezTo>
                  <a:pt x="5495257" y="1874985"/>
                  <a:pt x="5466628" y="2021597"/>
                  <a:pt x="5493119" y="2165736"/>
                </a:cubicBezTo>
                <a:cubicBezTo>
                  <a:pt x="5519610" y="2309875"/>
                  <a:pt x="5457085" y="2571580"/>
                  <a:pt x="5493119" y="2752182"/>
                </a:cubicBezTo>
                <a:cubicBezTo>
                  <a:pt x="5529153" y="2932784"/>
                  <a:pt x="5408710" y="3362226"/>
                  <a:pt x="5493119" y="3600986"/>
                </a:cubicBezTo>
                <a:cubicBezTo>
                  <a:pt x="5204417" y="3662291"/>
                  <a:pt x="5151950" y="3532490"/>
                  <a:pt x="4833945" y="3600986"/>
                </a:cubicBezTo>
                <a:cubicBezTo>
                  <a:pt x="4515940" y="3669482"/>
                  <a:pt x="4459843" y="3584802"/>
                  <a:pt x="4284633" y="3600986"/>
                </a:cubicBezTo>
                <a:cubicBezTo>
                  <a:pt x="4109423" y="3617170"/>
                  <a:pt x="3874962" y="3569949"/>
                  <a:pt x="3735321" y="3600986"/>
                </a:cubicBezTo>
                <a:cubicBezTo>
                  <a:pt x="3595680" y="3632023"/>
                  <a:pt x="3349628" y="3543860"/>
                  <a:pt x="3131078" y="3600986"/>
                </a:cubicBezTo>
                <a:cubicBezTo>
                  <a:pt x="2912528" y="3658112"/>
                  <a:pt x="2880132" y="3548791"/>
                  <a:pt x="2691628" y="3600986"/>
                </a:cubicBezTo>
                <a:cubicBezTo>
                  <a:pt x="2503124" y="3653181"/>
                  <a:pt x="2395699" y="3578428"/>
                  <a:pt x="2307110" y="3600986"/>
                </a:cubicBezTo>
                <a:cubicBezTo>
                  <a:pt x="2218521" y="3623544"/>
                  <a:pt x="1991362" y="3540092"/>
                  <a:pt x="1757798" y="3600986"/>
                </a:cubicBezTo>
                <a:cubicBezTo>
                  <a:pt x="1524234" y="3661880"/>
                  <a:pt x="1374159" y="3571263"/>
                  <a:pt x="1098624" y="3600986"/>
                </a:cubicBezTo>
                <a:cubicBezTo>
                  <a:pt x="823089" y="3630709"/>
                  <a:pt x="779990" y="3578788"/>
                  <a:pt x="659174" y="3600986"/>
                </a:cubicBezTo>
                <a:cubicBezTo>
                  <a:pt x="538358" y="3623184"/>
                  <a:pt x="296762" y="3545417"/>
                  <a:pt x="0" y="3600986"/>
                </a:cubicBezTo>
                <a:cubicBezTo>
                  <a:pt x="-8901" y="3444552"/>
                  <a:pt x="8013" y="3295092"/>
                  <a:pt x="0" y="3050550"/>
                </a:cubicBezTo>
                <a:cubicBezTo>
                  <a:pt x="-8013" y="2806008"/>
                  <a:pt x="41075" y="2766021"/>
                  <a:pt x="0" y="2608143"/>
                </a:cubicBezTo>
                <a:cubicBezTo>
                  <a:pt x="-41075" y="2450265"/>
                  <a:pt x="55855" y="2169664"/>
                  <a:pt x="0" y="2021696"/>
                </a:cubicBezTo>
                <a:cubicBezTo>
                  <a:pt x="-55855" y="1873728"/>
                  <a:pt x="58198" y="1681528"/>
                  <a:pt x="0" y="1471260"/>
                </a:cubicBezTo>
                <a:cubicBezTo>
                  <a:pt x="-58198" y="1260992"/>
                  <a:pt x="17707" y="1249762"/>
                  <a:pt x="0" y="1064863"/>
                </a:cubicBezTo>
                <a:cubicBezTo>
                  <a:pt x="-17707" y="879964"/>
                  <a:pt x="4258" y="813423"/>
                  <a:pt x="0" y="658466"/>
                </a:cubicBezTo>
                <a:cubicBezTo>
                  <a:pt x="-4258" y="503509"/>
                  <a:pt x="28126" y="194936"/>
                  <a:pt x="0" y="0"/>
                </a:cubicBezTo>
                <a:close/>
              </a:path>
              <a:path w="5493119" h="3600986" stroke="0" extrusionOk="0">
                <a:moveTo>
                  <a:pt x="0" y="0"/>
                </a:moveTo>
                <a:cubicBezTo>
                  <a:pt x="228280" y="-59104"/>
                  <a:pt x="284090" y="7688"/>
                  <a:pt x="494381" y="0"/>
                </a:cubicBezTo>
                <a:cubicBezTo>
                  <a:pt x="704672" y="-7688"/>
                  <a:pt x="876083" y="22887"/>
                  <a:pt x="1153555" y="0"/>
                </a:cubicBezTo>
                <a:cubicBezTo>
                  <a:pt x="1431027" y="-22887"/>
                  <a:pt x="1668190" y="4493"/>
                  <a:pt x="1812729" y="0"/>
                </a:cubicBezTo>
                <a:cubicBezTo>
                  <a:pt x="1957268" y="-4493"/>
                  <a:pt x="2172575" y="25440"/>
                  <a:pt x="2307110" y="0"/>
                </a:cubicBezTo>
                <a:cubicBezTo>
                  <a:pt x="2441645" y="-25440"/>
                  <a:pt x="2694075" y="28409"/>
                  <a:pt x="2856422" y="0"/>
                </a:cubicBezTo>
                <a:cubicBezTo>
                  <a:pt x="3018769" y="-28409"/>
                  <a:pt x="3334688" y="56544"/>
                  <a:pt x="3460665" y="0"/>
                </a:cubicBezTo>
                <a:cubicBezTo>
                  <a:pt x="3586642" y="-56544"/>
                  <a:pt x="3727957" y="9063"/>
                  <a:pt x="3845183" y="0"/>
                </a:cubicBezTo>
                <a:cubicBezTo>
                  <a:pt x="3962409" y="-9063"/>
                  <a:pt x="4244602" y="56339"/>
                  <a:pt x="4504358" y="0"/>
                </a:cubicBezTo>
                <a:cubicBezTo>
                  <a:pt x="4764114" y="-56339"/>
                  <a:pt x="5261129" y="77660"/>
                  <a:pt x="5493119" y="0"/>
                </a:cubicBezTo>
                <a:cubicBezTo>
                  <a:pt x="5528687" y="180390"/>
                  <a:pt x="5479007" y="347933"/>
                  <a:pt x="5493119" y="442407"/>
                </a:cubicBezTo>
                <a:cubicBezTo>
                  <a:pt x="5507231" y="536881"/>
                  <a:pt x="5486183" y="749019"/>
                  <a:pt x="5493119" y="848804"/>
                </a:cubicBezTo>
                <a:cubicBezTo>
                  <a:pt x="5500055" y="948589"/>
                  <a:pt x="5450322" y="1135856"/>
                  <a:pt x="5493119" y="1291211"/>
                </a:cubicBezTo>
                <a:cubicBezTo>
                  <a:pt x="5535916" y="1446566"/>
                  <a:pt x="5459787" y="1611711"/>
                  <a:pt x="5493119" y="1733618"/>
                </a:cubicBezTo>
                <a:cubicBezTo>
                  <a:pt x="5526451" y="1855525"/>
                  <a:pt x="5486853" y="1988246"/>
                  <a:pt x="5493119" y="2212034"/>
                </a:cubicBezTo>
                <a:cubicBezTo>
                  <a:pt x="5499385" y="2435822"/>
                  <a:pt x="5491318" y="2619919"/>
                  <a:pt x="5493119" y="2762471"/>
                </a:cubicBezTo>
                <a:cubicBezTo>
                  <a:pt x="5494920" y="2905023"/>
                  <a:pt x="5449518" y="3351041"/>
                  <a:pt x="5493119" y="3600986"/>
                </a:cubicBezTo>
                <a:cubicBezTo>
                  <a:pt x="5296842" y="3634232"/>
                  <a:pt x="5203978" y="3554412"/>
                  <a:pt x="5053669" y="3600986"/>
                </a:cubicBezTo>
                <a:cubicBezTo>
                  <a:pt x="4903360" y="3647560"/>
                  <a:pt x="4766377" y="3600155"/>
                  <a:pt x="4504358" y="3600986"/>
                </a:cubicBezTo>
                <a:cubicBezTo>
                  <a:pt x="4242339" y="3601817"/>
                  <a:pt x="4115879" y="3598006"/>
                  <a:pt x="4009977" y="3600986"/>
                </a:cubicBezTo>
                <a:cubicBezTo>
                  <a:pt x="3904075" y="3603966"/>
                  <a:pt x="3704910" y="3577672"/>
                  <a:pt x="3625459" y="3600986"/>
                </a:cubicBezTo>
                <a:cubicBezTo>
                  <a:pt x="3546008" y="3624300"/>
                  <a:pt x="3352090" y="3565983"/>
                  <a:pt x="3240940" y="3600986"/>
                </a:cubicBezTo>
                <a:cubicBezTo>
                  <a:pt x="3129790" y="3635989"/>
                  <a:pt x="2875245" y="3580878"/>
                  <a:pt x="2581766" y="3600986"/>
                </a:cubicBezTo>
                <a:cubicBezTo>
                  <a:pt x="2288287" y="3621094"/>
                  <a:pt x="2386824" y="3576633"/>
                  <a:pt x="2197248" y="3600986"/>
                </a:cubicBezTo>
                <a:cubicBezTo>
                  <a:pt x="2007672" y="3625339"/>
                  <a:pt x="1936505" y="3598899"/>
                  <a:pt x="1812729" y="3600986"/>
                </a:cubicBezTo>
                <a:cubicBezTo>
                  <a:pt x="1688953" y="3603073"/>
                  <a:pt x="1421846" y="3526875"/>
                  <a:pt x="1153555" y="3600986"/>
                </a:cubicBezTo>
                <a:cubicBezTo>
                  <a:pt x="885264" y="3675097"/>
                  <a:pt x="896624" y="3557490"/>
                  <a:pt x="714105" y="3600986"/>
                </a:cubicBezTo>
                <a:cubicBezTo>
                  <a:pt x="531586" y="3644482"/>
                  <a:pt x="293932" y="3594403"/>
                  <a:pt x="0" y="3600986"/>
                </a:cubicBezTo>
                <a:cubicBezTo>
                  <a:pt x="-49783" y="3367242"/>
                  <a:pt x="42749" y="3318608"/>
                  <a:pt x="0" y="3086559"/>
                </a:cubicBezTo>
                <a:cubicBezTo>
                  <a:pt x="-42749" y="2854510"/>
                  <a:pt x="36842" y="2678622"/>
                  <a:pt x="0" y="2572133"/>
                </a:cubicBezTo>
                <a:cubicBezTo>
                  <a:pt x="-36842" y="2465644"/>
                  <a:pt x="15830" y="2333356"/>
                  <a:pt x="0" y="2165736"/>
                </a:cubicBezTo>
                <a:cubicBezTo>
                  <a:pt x="-15830" y="1998116"/>
                  <a:pt x="5935" y="1849630"/>
                  <a:pt x="0" y="1615299"/>
                </a:cubicBezTo>
                <a:cubicBezTo>
                  <a:pt x="-5935" y="1380968"/>
                  <a:pt x="62849" y="1232961"/>
                  <a:pt x="0" y="1028853"/>
                </a:cubicBezTo>
                <a:cubicBezTo>
                  <a:pt x="-62849" y="824745"/>
                  <a:pt x="48145" y="694087"/>
                  <a:pt x="0" y="514427"/>
                </a:cubicBezTo>
                <a:cubicBezTo>
                  <a:pt x="-48145" y="334767"/>
                  <a:pt x="47123" y="235834"/>
                  <a:pt x="0" y="0"/>
                </a:cubicBezTo>
                <a:close/>
              </a:path>
            </a:pathLst>
          </a:custGeom>
          <a:solidFill>
            <a:schemeClr val="bg1"/>
          </a:solidFill>
          <a:ln w="76200">
            <a:solidFill>
              <a:srgbClr val="3399FF"/>
            </a:solidFill>
            <a:extLst>
              <a:ext uri="{C807C97D-BFC1-408E-A445-0C87EB9F89A2}">
                <ask:lineSketchStyleProps xmlns:ask="http://schemas.microsoft.com/office/drawing/2018/sketchyshapes" sd="4109071212">
                  <a:prstGeom prst="rect">
                    <a:avLst/>
                  </a:prstGeom>
                  <ask:type>
                    <ask:lineSketchScribble/>
                  </ask:type>
                </ask:lineSketchStyleProps>
              </a:ext>
            </a:extLst>
          </a:ln>
        </p:spPr>
        <p:txBody>
          <a:bodyPr wrap="square" rtlCol="0">
            <a:spAutoFit/>
          </a:bodyPr>
          <a:lstStyle/>
          <a:p>
            <a:pPr algn="ctr"/>
            <a:endParaRPr lang="en-US" sz="2000" dirty="0">
              <a:solidFill>
                <a:srgbClr val="0070C0"/>
              </a:solidFill>
              <a:latin typeface="Bell Gothic Std Black" panose="020B0806020202040204" pitchFamily="34" charset="0"/>
            </a:endParaRPr>
          </a:p>
          <a:p>
            <a:pPr algn="ctr"/>
            <a:r>
              <a:rPr lang="en-US" sz="4400" dirty="0">
                <a:solidFill>
                  <a:srgbClr val="0070C0"/>
                </a:solidFill>
                <a:latin typeface="Monotype Corsiva" panose="03010101010201010101" pitchFamily="66" charset="0"/>
              </a:rPr>
              <a:t>Are you calling me, Lord, to be a Sister, Servant </a:t>
            </a:r>
          </a:p>
          <a:p>
            <a:pPr algn="ctr"/>
            <a:r>
              <a:rPr lang="en-US" sz="4400" dirty="0">
                <a:solidFill>
                  <a:srgbClr val="0070C0"/>
                </a:solidFill>
                <a:latin typeface="Monotype Corsiva" panose="03010101010201010101" pitchFamily="66" charset="0"/>
              </a:rPr>
              <a:t>of the Immaculate Heart of Mary?</a:t>
            </a:r>
          </a:p>
          <a:p>
            <a:pPr algn="ctr"/>
            <a:endParaRPr lang="en-US" sz="3200" dirty="0">
              <a:solidFill>
                <a:srgbClr val="0070C0"/>
              </a:solidFill>
              <a:latin typeface="Bell Gothic Std Black" panose="020B0806020202040204" pitchFamily="34" charset="0"/>
            </a:endParaRPr>
          </a:p>
        </p:txBody>
      </p:sp>
      <p:pic>
        <p:nvPicPr>
          <p:cNvPr id="4" name="Picture 3" descr="Graphical user interface&#10;&#10;Description automatically generated">
            <a:extLst>
              <a:ext uri="{FF2B5EF4-FFF2-40B4-BE49-F238E27FC236}">
                <a16:creationId xmlns:a16="http://schemas.microsoft.com/office/drawing/2014/main" id="{98A51810-7134-425B-A7DA-D740953874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64615" y="304799"/>
            <a:ext cx="4667856" cy="6040755"/>
          </a:xfrm>
          <a:custGeom>
            <a:avLst/>
            <a:gdLst>
              <a:gd name="connsiteX0" fmla="*/ 0 w 4667856"/>
              <a:gd name="connsiteY0" fmla="*/ 0 h 6040755"/>
              <a:gd name="connsiteX1" fmla="*/ 573479 w 4667856"/>
              <a:gd name="connsiteY1" fmla="*/ 0 h 6040755"/>
              <a:gd name="connsiteX2" fmla="*/ 1240316 w 4667856"/>
              <a:gd name="connsiteY2" fmla="*/ 0 h 6040755"/>
              <a:gd name="connsiteX3" fmla="*/ 2000510 w 4667856"/>
              <a:gd name="connsiteY3" fmla="*/ 0 h 6040755"/>
              <a:gd name="connsiteX4" fmla="*/ 2573989 w 4667856"/>
              <a:gd name="connsiteY4" fmla="*/ 0 h 6040755"/>
              <a:gd name="connsiteX5" fmla="*/ 3287504 w 4667856"/>
              <a:gd name="connsiteY5" fmla="*/ 0 h 6040755"/>
              <a:gd name="connsiteX6" fmla="*/ 3860984 w 4667856"/>
              <a:gd name="connsiteY6" fmla="*/ 0 h 6040755"/>
              <a:gd name="connsiteX7" fmla="*/ 4667856 w 4667856"/>
              <a:gd name="connsiteY7" fmla="*/ 0 h 6040755"/>
              <a:gd name="connsiteX8" fmla="*/ 4667856 w 4667856"/>
              <a:gd name="connsiteY8" fmla="*/ 731603 h 6040755"/>
              <a:gd name="connsiteX9" fmla="*/ 4667856 w 4667856"/>
              <a:gd name="connsiteY9" fmla="*/ 1281982 h 6040755"/>
              <a:gd name="connsiteX10" fmla="*/ 4667856 w 4667856"/>
              <a:gd name="connsiteY10" fmla="*/ 2073993 h 6040755"/>
              <a:gd name="connsiteX11" fmla="*/ 4667856 w 4667856"/>
              <a:gd name="connsiteY11" fmla="*/ 2745188 h 6040755"/>
              <a:gd name="connsiteX12" fmla="*/ 4667856 w 4667856"/>
              <a:gd name="connsiteY12" fmla="*/ 3537198 h 6040755"/>
              <a:gd name="connsiteX13" fmla="*/ 4667856 w 4667856"/>
              <a:gd name="connsiteY13" fmla="*/ 4268800 h 6040755"/>
              <a:gd name="connsiteX14" fmla="*/ 4667856 w 4667856"/>
              <a:gd name="connsiteY14" fmla="*/ 4879588 h 6040755"/>
              <a:gd name="connsiteX15" fmla="*/ 4667856 w 4667856"/>
              <a:gd name="connsiteY15" fmla="*/ 6040755 h 6040755"/>
              <a:gd name="connsiteX16" fmla="*/ 4094377 w 4667856"/>
              <a:gd name="connsiteY16" fmla="*/ 6040755 h 6040755"/>
              <a:gd name="connsiteX17" fmla="*/ 3427540 w 4667856"/>
              <a:gd name="connsiteY17" fmla="*/ 6040755 h 6040755"/>
              <a:gd name="connsiteX18" fmla="*/ 2667346 w 4667856"/>
              <a:gd name="connsiteY18" fmla="*/ 6040755 h 6040755"/>
              <a:gd name="connsiteX19" fmla="*/ 1907153 w 4667856"/>
              <a:gd name="connsiteY19" fmla="*/ 6040755 h 6040755"/>
              <a:gd name="connsiteX20" fmla="*/ 1193637 w 4667856"/>
              <a:gd name="connsiteY20" fmla="*/ 6040755 h 6040755"/>
              <a:gd name="connsiteX21" fmla="*/ 0 w 4667856"/>
              <a:gd name="connsiteY21" fmla="*/ 6040755 h 6040755"/>
              <a:gd name="connsiteX22" fmla="*/ 0 w 4667856"/>
              <a:gd name="connsiteY22" fmla="*/ 5309152 h 6040755"/>
              <a:gd name="connsiteX23" fmla="*/ 0 w 4667856"/>
              <a:gd name="connsiteY23" fmla="*/ 4637957 h 6040755"/>
              <a:gd name="connsiteX24" fmla="*/ 0 w 4667856"/>
              <a:gd name="connsiteY24" fmla="*/ 3966762 h 6040755"/>
              <a:gd name="connsiteX25" fmla="*/ 0 w 4667856"/>
              <a:gd name="connsiteY25" fmla="*/ 3295567 h 6040755"/>
              <a:gd name="connsiteX26" fmla="*/ 0 w 4667856"/>
              <a:gd name="connsiteY26" fmla="*/ 2805595 h 6040755"/>
              <a:gd name="connsiteX27" fmla="*/ 0 w 4667856"/>
              <a:gd name="connsiteY27" fmla="*/ 2073993 h 6040755"/>
              <a:gd name="connsiteX28" fmla="*/ 0 w 4667856"/>
              <a:gd name="connsiteY28" fmla="*/ 1584020 h 6040755"/>
              <a:gd name="connsiteX29" fmla="*/ 0 w 4667856"/>
              <a:gd name="connsiteY29" fmla="*/ 912825 h 6040755"/>
              <a:gd name="connsiteX30" fmla="*/ 0 w 4667856"/>
              <a:gd name="connsiteY30" fmla="*/ 0 h 604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667856" h="6040755" fill="none" extrusionOk="0">
                <a:moveTo>
                  <a:pt x="0" y="0"/>
                </a:moveTo>
                <a:cubicBezTo>
                  <a:pt x="195540" y="19063"/>
                  <a:pt x="289257" y="13982"/>
                  <a:pt x="573479" y="0"/>
                </a:cubicBezTo>
                <a:cubicBezTo>
                  <a:pt x="857701" y="-13982"/>
                  <a:pt x="912072" y="28944"/>
                  <a:pt x="1240316" y="0"/>
                </a:cubicBezTo>
                <a:cubicBezTo>
                  <a:pt x="1568560" y="-28944"/>
                  <a:pt x="1630279" y="-28067"/>
                  <a:pt x="2000510" y="0"/>
                </a:cubicBezTo>
                <a:cubicBezTo>
                  <a:pt x="2370741" y="28067"/>
                  <a:pt x="2451884" y="12429"/>
                  <a:pt x="2573989" y="0"/>
                </a:cubicBezTo>
                <a:cubicBezTo>
                  <a:pt x="2696094" y="-12429"/>
                  <a:pt x="3089524" y="24160"/>
                  <a:pt x="3287504" y="0"/>
                </a:cubicBezTo>
                <a:cubicBezTo>
                  <a:pt x="3485485" y="-24160"/>
                  <a:pt x="3695645" y="-3299"/>
                  <a:pt x="3860984" y="0"/>
                </a:cubicBezTo>
                <a:cubicBezTo>
                  <a:pt x="4026323" y="3299"/>
                  <a:pt x="4344285" y="-1246"/>
                  <a:pt x="4667856" y="0"/>
                </a:cubicBezTo>
                <a:cubicBezTo>
                  <a:pt x="4638677" y="356330"/>
                  <a:pt x="4659917" y="580149"/>
                  <a:pt x="4667856" y="731603"/>
                </a:cubicBezTo>
                <a:cubicBezTo>
                  <a:pt x="4675795" y="883057"/>
                  <a:pt x="4687871" y="1106641"/>
                  <a:pt x="4667856" y="1281982"/>
                </a:cubicBezTo>
                <a:cubicBezTo>
                  <a:pt x="4647841" y="1457323"/>
                  <a:pt x="4638982" y="1783196"/>
                  <a:pt x="4667856" y="2073993"/>
                </a:cubicBezTo>
                <a:cubicBezTo>
                  <a:pt x="4696730" y="2364790"/>
                  <a:pt x="4694996" y="2529875"/>
                  <a:pt x="4667856" y="2745188"/>
                </a:cubicBezTo>
                <a:cubicBezTo>
                  <a:pt x="4640716" y="2960502"/>
                  <a:pt x="4636547" y="3229673"/>
                  <a:pt x="4667856" y="3537198"/>
                </a:cubicBezTo>
                <a:cubicBezTo>
                  <a:pt x="4699166" y="3844723"/>
                  <a:pt x="4678878" y="4008886"/>
                  <a:pt x="4667856" y="4268800"/>
                </a:cubicBezTo>
                <a:cubicBezTo>
                  <a:pt x="4656834" y="4528714"/>
                  <a:pt x="4685246" y="4719259"/>
                  <a:pt x="4667856" y="4879588"/>
                </a:cubicBezTo>
                <a:cubicBezTo>
                  <a:pt x="4650466" y="5039917"/>
                  <a:pt x="4705697" y="5507681"/>
                  <a:pt x="4667856" y="6040755"/>
                </a:cubicBezTo>
                <a:cubicBezTo>
                  <a:pt x="4402931" y="6043111"/>
                  <a:pt x="4236628" y="6054446"/>
                  <a:pt x="4094377" y="6040755"/>
                </a:cubicBezTo>
                <a:cubicBezTo>
                  <a:pt x="3952126" y="6027064"/>
                  <a:pt x="3609126" y="6052100"/>
                  <a:pt x="3427540" y="6040755"/>
                </a:cubicBezTo>
                <a:cubicBezTo>
                  <a:pt x="3245954" y="6029410"/>
                  <a:pt x="2882400" y="6009200"/>
                  <a:pt x="2667346" y="6040755"/>
                </a:cubicBezTo>
                <a:cubicBezTo>
                  <a:pt x="2452292" y="6072310"/>
                  <a:pt x="2143823" y="6005303"/>
                  <a:pt x="1907153" y="6040755"/>
                </a:cubicBezTo>
                <a:cubicBezTo>
                  <a:pt x="1670483" y="6076207"/>
                  <a:pt x="1407904" y="6031793"/>
                  <a:pt x="1193637" y="6040755"/>
                </a:cubicBezTo>
                <a:cubicBezTo>
                  <a:pt x="979370" y="6049717"/>
                  <a:pt x="420265" y="6054318"/>
                  <a:pt x="0" y="6040755"/>
                </a:cubicBezTo>
                <a:cubicBezTo>
                  <a:pt x="-36085" y="5709760"/>
                  <a:pt x="21302" y="5543535"/>
                  <a:pt x="0" y="5309152"/>
                </a:cubicBezTo>
                <a:cubicBezTo>
                  <a:pt x="-21302" y="5074769"/>
                  <a:pt x="13743" y="4939024"/>
                  <a:pt x="0" y="4637957"/>
                </a:cubicBezTo>
                <a:cubicBezTo>
                  <a:pt x="-13743" y="4336890"/>
                  <a:pt x="15539" y="4147947"/>
                  <a:pt x="0" y="3966762"/>
                </a:cubicBezTo>
                <a:cubicBezTo>
                  <a:pt x="-15539" y="3785578"/>
                  <a:pt x="27424" y="3514972"/>
                  <a:pt x="0" y="3295567"/>
                </a:cubicBezTo>
                <a:cubicBezTo>
                  <a:pt x="-27424" y="3076163"/>
                  <a:pt x="10464" y="2982497"/>
                  <a:pt x="0" y="2805595"/>
                </a:cubicBezTo>
                <a:cubicBezTo>
                  <a:pt x="-10464" y="2628693"/>
                  <a:pt x="-7091" y="2381768"/>
                  <a:pt x="0" y="2073993"/>
                </a:cubicBezTo>
                <a:cubicBezTo>
                  <a:pt x="7091" y="1766218"/>
                  <a:pt x="-16608" y="1788239"/>
                  <a:pt x="0" y="1584020"/>
                </a:cubicBezTo>
                <a:cubicBezTo>
                  <a:pt x="16608" y="1379801"/>
                  <a:pt x="6330" y="1093821"/>
                  <a:pt x="0" y="912825"/>
                </a:cubicBezTo>
                <a:cubicBezTo>
                  <a:pt x="-6330" y="731829"/>
                  <a:pt x="-29537" y="265070"/>
                  <a:pt x="0" y="0"/>
                </a:cubicBezTo>
                <a:close/>
              </a:path>
              <a:path w="4667856" h="6040755" stroke="0" extrusionOk="0">
                <a:moveTo>
                  <a:pt x="0" y="0"/>
                </a:moveTo>
                <a:cubicBezTo>
                  <a:pt x="232106" y="9412"/>
                  <a:pt x="407108" y="-22948"/>
                  <a:pt x="620158" y="0"/>
                </a:cubicBezTo>
                <a:cubicBezTo>
                  <a:pt x="833208" y="22948"/>
                  <a:pt x="936653" y="-6327"/>
                  <a:pt x="1146959" y="0"/>
                </a:cubicBezTo>
                <a:cubicBezTo>
                  <a:pt x="1357265" y="6327"/>
                  <a:pt x="1737165" y="-27973"/>
                  <a:pt x="1907153" y="0"/>
                </a:cubicBezTo>
                <a:cubicBezTo>
                  <a:pt x="2077141" y="27973"/>
                  <a:pt x="2350779" y="-7913"/>
                  <a:pt x="2527311" y="0"/>
                </a:cubicBezTo>
                <a:cubicBezTo>
                  <a:pt x="2703843" y="7913"/>
                  <a:pt x="2995242" y="2788"/>
                  <a:pt x="3147469" y="0"/>
                </a:cubicBezTo>
                <a:cubicBezTo>
                  <a:pt x="3299696" y="-2788"/>
                  <a:pt x="3636602" y="13938"/>
                  <a:pt x="3907662" y="0"/>
                </a:cubicBezTo>
                <a:cubicBezTo>
                  <a:pt x="4178722" y="-13938"/>
                  <a:pt x="4413614" y="9265"/>
                  <a:pt x="4667856" y="0"/>
                </a:cubicBezTo>
                <a:cubicBezTo>
                  <a:pt x="4653696" y="393459"/>
                  <a:pt x="4690522" y="584876"/>
                  <a:pt x="4667856" y="792010"/>
                </a:cubicBezTo>
                <a:cubicBezTo>
                  <a:pt x="4645191" y="999144"/>
                  <a:pt x="4677747" y="1176729"/>
                  <a:pt x="4667856" y="1342390"/>
                </a:cubicBezTo>
                <a:cubicBezTo>
                  <a:pt x="4657965" y="1508051"/>
                  <a:pt x="4675842" y="1774612"/>
                  <a:pt x="4667856" y="1892770"/>
                </a:cubicBezTo>
                <a:cubicBezTo>
                  <a:pt x="4659870" y="2010928"/>
                  <a:pt x="4699229" y="2368353"/>
                  <a:pt x="4667856" y="2563965"/>
                </a:cubicBezTo>
                <a:cubicBezTo>
                  <a:pt x="4636483" y="2759577"/>
                  <a:pt x="4643730" y="3069490"/>
                  <a:pt x="4667856" y="3295567"/>
                </a:cubicBezTo>
                <a:cubicBezTo>
                  <a:pt x="4691982" y="3521644"/>
                  <a:pt x="4652053" y="3610298"/>
                  <a:pt x="4667856" y="3785540"/>
                </a:cubicBezTo>
                <a:cubicBezTo>
                  <a:pt x="4683659" y="3960782"/>
                  <a:pt x="4657043" y="4142567"/>
                  <a:pt x="4667856" y="4456735"/>
                </a:cubicBezTo>
                <a:cubicBezTo>
                  <a:pt x="4678669" y="4770903"/>
                  <a:pt x="4650895" y="4862453"/>
                  <a:pt x="4667856" y="5127930"/>
                </a:cubicBezTo>
                <a:cubicBezTo>
                  <a:pt x="4684817" y="5393407"/>
                  <a:pt x="4661056" y="5589104"/>
                  <a:pt x="4667856" y="6040755"/>
                </a:cubicBezTo>
                <a:cubicBezTo>
                  <a:pt x="4424228" y="6069489"/>
                  <a:pt x="4277480" y="6072433"/>
                  <a:pt x="3954341" y="6040755"/>
                </a:cubicBezTo>
                <a:cubicBezTo>
                  <a:pt x="3631203" y="6009077"/>
                  <a:pt x="3528274" y="6037380"/>
                  <a:pt x="3287504" y="6040755"/>
                </a:cubicBezTo>
                <a:cubicBezTo>
                  <a:pt x="3046734" y="6044130"/>
                  <a:pt x="3004129" y="6036938"/>
                  <a:pt x="2760703" y="6040755"/>
                </a:cubicBezTo>
                <a:cubicBezTo>
                  <a:pt x="2517277" y="6044572"/>
                  <a:pt x="2444852" y="6016597"/>
                  <a:pt x="2187224" y="6040755"/>
                </a:cubicBezTo>
                <a:cubicBezTo>
                  <a:pt x="1929596" y="6064913"/>
                  <a:pt x="1765569" y="6057237"/>
                  <a:pt x="1427030" y="6040755"/>
                </a:cubicBezTo>
                <a:cubicBezTo>
                  <a:pt x="1088491" y="6024273"/>
                  <a:pt x="975709" y="6067771"/>
                  <a:pt x="760194" y="6040755"/>
                </a:cubicBezTo>
                <a:cubicBezTo>
                  <a:pt x="544679" y="6013739"/>
                  <a:pt x="152363" y="6071344"/>
                  <a:pt x="0" y="6040755"/>
                </a:cubicBezTo>
                <a:cubicBezTo>
                  <a:pt x="-184" y="5893290"/>
                  <a:pt x="20384" y="5536014"/>
                  <a:pt x="0" y="5369560"/>
                </a:cubicBezTo>
                <a:cubicBezTo>
                  <a:pt x="-20384" y="5203106"/>
                  <a:pt x="5041" y="5009121"/>
                  <a:pt x="0" y="4879588"/>
                </a:cubicBezTo>
                <a:cubicBezTo>
                  <a:pt x="-5041" y="4750055"/>
                  <a:pt x="-18845" y="4580339"/>
                  <a:pt x="0" y="4389615"/>
                </a:cubicBezTo>
                <a:cubicBezTo>
                  <a:pt x="18845" y="4198891"/>
                  <a:pt x="25139" y="4013397"/>
                  <a:pt x="0" y="3658013"/>
                </a:cubicBezTo>
                <a:cubicBezTo>
                  <a:pt x="-25139" y="3302629"/>
                  <a:pt x="-15021" y="3375074"/>
                  <a:pt x="0" y="3107633"/>
                </a:cubicBezTo>
                <a:cubicBezTo>
                  <a:pt x="15021" y="2840192"/>
                  <a:pt x="19574" y="2690455"/>
                  <a:pt x="0" y="2315623"/>
                </a:cubicBezTo>
                <a:cubicBezTo>
                  <a:pt x="-19574" y="1940791"/>
                  <a:pt x="-16277" y="1997751"/>
                  <a:pt x="0" y="1704835"/>
                </a:cubicBezTo>
                <a:cubicBezTo>
                  <a:pt x="16277" y="1411919"/>
                  <a:pt x="-6877" y="1359018"/>
                  <a:pt x="0" y="1214863"/>
                </a:cubicBezTo>
                <a:cubicBezTo>
                  <a:pt x="6877" y="1070708"/>
                  <a:pt x="-52458" y="271175"/>
                  <a:pt x="0" y="0"/>
                </a:cubicBezTo>
                <a:close/>
              </a:path>
            </a:pathLst>
          </a:custGeom>
          <a:ln w="127000">
            <a:solidFill>
              <a:schemeClr val="bg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pic>
    </p:spTree>
    <p:extLst>
      <p:ext uri="{BB962C8B-B14F-4D97-AF65-F5344CB8AC3E}">
        <p14:creationId xmlns:p14="http://schemas.microsoft.com/office/powerpoint/2010/main" val="414939722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Resultado de imagen para Thank you for your visi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sp>
        <p:nvSpPr>
          <p:cNvPr id="4" name="CuadroTexto 1">
            <a:extLst>
              <a:ext uri="{FF2B5EF4-FFF2-40B4-BE49-F238E27FC236}">
                <a16:creationId xmlns:a16="http://schemas.microsoft.com/office/drawing/2014/main" id="{8343C8CC-44EC-4940-BF5A-0FEC88342DFA}"/>
              </a:ext>
            </a:extLst>
          </p:cNvPr>
          <p:cNvSpPr txBox="1"/>
          <p:nvPr/>
        </p:nvSpPr>
        <p:spPr>
          <a:xfrm>
            <a:off x="599409" y="594053"/>
            <a:ext cx="9503748" cy="5816977"/>
          </a:xfrm>
          <a:prstGeom prst="rect">
            <a:avLst/>
          </a:prstGeom>
          <a:solidFill>
            <a:schemeClr val="bg1"/>
          </a:solidFill>
        </p:spPr>
        <p:txBody>
          <a:bodyPr wrap="square" rtlCol="0">
            <a:spAutoFit/>
          </a:bodyPr>
          <a:lstStyle/>
          <a:p>
            <a:pPr algn="ctr"/>
            <a:endParaRPr lang="en-US" sz="2000" dirty="0">
              <a:solidFill>
                <a:srgbClr val="7030A0"/>
              </a:solidFill>
              <a:latin typeface="Bell Gothic Std Black" panose="020B0806020202040204" pitchFamily="34" charset="0"/>
            </a:endParaRPr>
          </a:p>
          <a:p>
            <a:pPr algn="ctr"/>
            <a:r>
              <a:rPr lang="en-US" sz="3600" dirty="0">
                <a:solidFill>
                  <a:srgbClr val="002060"/>
                </a:solidFill>
                <a:latin typeface="Georgia" panose="02040502050405020303" pitchFamily="18" charset="0"/>
              </a:rPr>
              <a:t>Find out more about IHM vocations:</a:t>
            </a:r>
          </a:p>
          <a:p>
            <a:pPr algn="ctr"/>
            <a:endParaRPr lang="en-US" sz="1000" dirty="0">
              <a:solidFill>
                <a:srgbClr val="0070C0"/>
              </a:solidFill>
              <a:latin typeface="Georgia" panose="02040502050405020303" pitchFamily="18" charset="0"/>
            </a:endParaRPr>
          </a:p>
          <a:p>
            <a:pPr algn="ctr"/>
            <a:r>
              <a:rPr lang="en-US" sz="3200" dirty="0">
                <a:solidFill>
                  <a:srgbClr val="0070C0"/>
                </a:solidFill>
                <a:latin typeface="Georgia" panose="02040502050405020303" pitchFamily="18" charset="0"/>
                <a:hlinkClick r:id="rId2"/>
              </a:rPr>
              <a:t>http://www.ihmvocations.org</a:t>
            </a:r>
            <a:r>
              <a:rPr lang="en-US" sz="3200" dirty="0">
                <a:solidFill>
                  <a:srgbClr val="0070C0"/>
                </a:solidFill>
                <a:latin typeface="Georgia" panose="02040502050405020303" pitchFamily="18" charset="0"/>
              </a:rPr>
              <a:t> </a:t>
            </a:r>
          </a:p>
          <a:p>
            <a:pPr algn="ctr"/>
            <a:endParaRPr lang="en-US" sz="3200" dirty="0">
              <a:solidFill>
                <a:srgbClr val="0070C0"/>
              </a:solidFill>
              <a:latin typeface="Georgia" panose="02040502050405020303" pitchFamily="18" charset="0"/>
            </a:endParaRPr>
          </a:p>
          <a:p>
            <a:pPr algn="ctr"/>
            <a:r>
              <a:rPr lang="en-US" sz="3600" dirty="0">
                <a:solidFill>
                  <a:srgbClr val="002060"/>
                </a:solidFill>
                <a:latin typeface="Georgia" panose="02040502050405020303" pitchFamily="18" charset="0"/>
              </a:rPr>
              <a:t>Find out more about  the IHM Sisters:</a:t>
            </a:r>
          </a:p>
          <a:p>
            <a:pPr algn="ctr"/>
            <a:endParaRPr lang="en-US" sz="1000" dirty="0">
              <a:solidFill>
                <a:srgbClr val="0070C0"/>
              </a:solidFill>
              <a:latin typeface="Georgia" panose="02040502050405020303" pitchFamily="18" charset="0"/>
            </a:endParaRPr>
          </a:p>
          <a:p>
            <a:pPr algn="ctr"/>
            <a:r>
              <a:rPr lang="en-US" sz="3200" dirty="0">
                <a:solidFill>
                  <a:srgbClr val="0070C0"/>
                </a:solidFill>
                <a:latin typeface="Georgia" panose="02040502050405020303" pitchFamily="18" charset="0"/>
                <a:hlinkClick r:id="rId3"/>
              </a:rPr>
              <a:t>http://www.ihmimmaculata.org</a:t>
            </a:r>
            <a:endParaRPr lang="en-US" sz="3200" dirty="0">
              <a:solidFill>
                <a:srgbClr val="0070C0"/>
              </a:solidFill>
              <a:latin typeface="Georgia" panose="02040502050405020303" pitchFamily="18" charset="0"/>
            </a:endParaRPr>
          </a:p>
          <a:p>
            <a:pPr algn="ctr"/>
            <a:endParaRPr lang="en-US" sz="3200" dirty="0">
              <a:solidFill>
                <a:srgbClr val="0070C0"/>
              </a:solidFill>
              <a:latin typeface="Georgia" panose="02040502050405020303" pitchFamily="18" charset="0"/>
            </a:endParaRPr>
          </a:p>
          <a:p>
            <a:pPr algn="ctr"/>
            <a:r>
              <a:rPr lang="en-US" sz="3600" dirty="0">
                <a:solidFill>
                  <a:srgbClr val="002060"/>
                </a:solidFill>
                <a:latin typeface="Georgia" panose="02040502050405020303" pitchFamily="18" charset="0"/>
              </a:rPr>
              <a:t>Contact the IHM Vocation Office:</a:t>
            </a:r>
          </a:p>
          <a:p>
            <a:pPr algn="ctr"/>
            <a:endParaRPr lang="en-US" sz="1000" dirty="0">
              <a:solidFill>
                <a:srgbClr val="0070C0"/>
              </a:solidFill>
              <a:latin typeface="Georgia" panose="02040502050405020303" pitchFamily="18" charset="0"/>
            </a:endParaRPr>
          </a:p>
          <a:p>
            <a:pPr algn="ctr"/>
            <a:r>
              <a:rPr lang="en-US" sz="3200" i="1" dirty="0">
                <a:solidFill>
                  <a:srgbClr val="0070C0"/>
                </a:solidFill>
                <a:latin typeface="Georgia" panose="02040502050405020303" pitchFamily="18" charset="0"/>
              </a:rPr>
              <a:t>Sister Marianne Therese Lallone, IHM</a:t>
            </a:r>
          </a:p>
          <a:p>
            <a:pPr algn="ctr"/>
            <a:r>
              <a:rPr lang="en-US" sz="3200" dirty="0">
                <a:solidFill>
                  <a:srgbClr val="0070C0"/>
                </a:solidFill>
                <a:latin typeface="Georgia" panose="02040502050405020303" pitchFamily="18" charset="0"/>
              </a:rPr>
              <a:t>ihmvoc@gmail.com</a:t>
            </a:r>
            <a:endParaRPr lang="en-US" sz="3600" dirty="0">
              <a:solidFill>
                <a:srgbClr val="0070C0"/>
              </a:solidFill>
              <a:latin typeface="Georgia" panose="02040502050405020303" pitchFamily="18" charset="0"/>
            </a:endParaRPr>
          </a:p>
          <a:p>
            <a:pPr algn="ctr"/>
            <a:endParaRPr lang="en-US" sz="2000" dirty="0">
              <a:solidFill>
                <a:srgbClr val="7030A0"/>
              </a:solidFill>
              <a:latin typeface="Bell Gothic Std Black" panose="020B0806020202040204" pitchFamily="34" charset="0"/>
            </a:endParaRPr>
          </a:p>
        </p:txBody>
      </p:sp>
      <p:pic>
        <p:nvPicPr>
          <p:cNvPr id="6" name="Imagen 5"/>
          <p:cNvPicPr>
            <a:picLocks noChangeAspect="1"/>
          </p:cNvPicPr>
          <p:nvPr/>
        </p:nvPicPr>
        <p:blipFill rotWithShape="1">
          <a:blip r:embed="rId4" cstate="print">
            <a:extLst>
              <a:ext uri="{28A0092B-C50C-407E-A947-70E740481C1C}">
                <a14:useLocalDpi xmlns:a14="http://schemas.microsoft.com/office/drawing/2010/main" val="0"/>
              </a:ext>
            </a:extLst>
          </a:blip>
          <a:srcRect l="28092" t="32330" r="26182" b="33883"/>
          <a:stretch/>
        </p:blipFill>
        <p:spPr>
          <a:xfrm>
            <a:off x="9168806" y="3998850"/>
            <a:ext cx="2593557" cy="2651760"/>
          </a:xfrm>
          <a:prstGeom prst="ellipse">
            <a:avLst/>
          </a:prstGeom>
          <a:ln>
            <a:noFill/>
          </a:ln>
          <a:effectLst>
            <a:softEdge rad="112500"/>
          </a:effectLst>
        </p:spPr>
      </p:pic>
    </p:spTree>
    <p:extLst>
      <p:ext uri="{BB962C8B-B14F-4D97-AF65-F5344CB8AC3E}">
        <p14:creationId xmlns:p14="http://schemas.microsoft.com/office/powerpoint/2010/main" val="378138141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cstate="print">
            <a:extLst>
              <a:ext uri="{28A0092B-C50C-407E-A947-70E740481C1C}">
                <a14:useLocalDpi xmlns:a14="http://schemas.microsoft.com/office/drawing/2010/main" val="0"/>
              </a:ext>
            </a:extLst>
          </a:blip>
          <a:srcRect t="3238" b="11809"/>
          <a:stretch/>
        </p:blipFill>
        <p:spPr>
          <a:xfrm>
            <a:off x="796742" y="666205"/>
            <a:ext cx="5051064" cy="5826035"/>
          </a:xfrm>
          <a:prstGeom prst="rect">
            <a:avLst/>
          </a:prstGeom>
          <a:solidFill>
            <a:srgbClr val="FFFFFF">
              <a:shade val="85000"/>
            </a:srgbClr>
          </a:solidFill>
          <a:ln w="190500" cap="sq">
            <a:solidFill>
              <a:srgbClr val="00206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Imagen 8"/>
          <p:cNvPicPr>
            <a:picLocks noChangeAspect="1"/>
          </p:cNvPicPr>
          <p:nvPr/>
        </p:nvPicPr>
        <p:blipFill rotWithShape="1">
          <a:blip r:embed="rId3" cstate="print">
            <a:extLst>
              <a:ext uri="{28A0092B-C50C-407E-A947-70E740481C1C}">
                <a14:useLocalDpi xmlns:a14="http://schemas.microsoft.com/office/drawing/2010/main" val="0"/>
              </a:ext>
            </a:extLst>
          </a:blip>
          <a:srcRect l="28092" t="32330" r="26182" b="33883"/>
          <a:stretch/>
        </p:blipFill>
        <p:spPr>
          <a:xfrm>
            <a:off x="9447711" y="4702799"/>
            <a:ext cx="2129246" cy="2177029"/>
          </a:xfrm>
          <a:prstGeom prst="ellipse">
            <a:avLst/>
          </a:prstGeom>
          <a:ln>
            <a:noFill/>
          </a:ln>
          <a:effectLst>
            <a:softEdge rad="112500"/>
          </a:effectLst>
        </p:spPr>
      </p:pic>
      <p:pic>
        <p:nvPicPr>
          <p:cNvPr id="3" name="Imagen 2"/>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12563" t="22127" r="10933"/>
          <a:stretch/>
        </p:blipFill>
        <p:spPr>
          <a:xfrm>
            <a:off x="6803571" y="666205"/>
            <a:ext cx="4860471" cy="3710530"/>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374697587"/>
      </p:ext>
    </p:extLst>
  </p:cSld>
  <p:clrMapOvr>
    <a:masterClrMapping/>
  </p:clrMapOvr>
  <p:transition spd="slow">
    <p:comb/>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4" descr="seal"/>
          <p:cNvPicPr>
            <a:picLocks noGrp="1" noChangeAspect="1" noChangeArrowheads="1"/>
          </p:cNvPicPr>
          <p:nvPr>
            <p:ph idx="4294967295"/>
          </p:nvPr>
        </p:nvPicPr>
        <p:blipFill>
          <a:blip r:embed="rId2" cstate="print"/>
          <a:srcRect/>
          <a:stretch>
            <a:fillRect/>
          </a:stretch>
        </p:blipFill>
        <p:spPr>
          <a:xfrm>
            <a:off x="5015880" y="548680"/>
            <a:ext cx="2443162" cy="2376264"/>
          </a:xfrm>
          <a:noFill/>
        </p:spPr>
      </p:pic>
      <p:sp>
        <p:nvSpPr>
          <p:cNvPr id="16388" name="Text Box 11" descr="Papel seda rosa"/>
          <p:cNvSpPr txBox="1">
            <a:spLocks noChangeArrowheads="1"/>
          </p:cNvSpPr>
          <p:nvPr/>
        </p:nvSpPr>
        <p:spPr bwMode="auto">
          <a:xfrm>
            <a:off x="1775521" y="4292601"/>
            <a:ext cx="2339280" cy="1384995"/>
          </a:xfrm>
          <a:prstGeom prst="rect">
            <a:avLst/>
          </a:prstGeom>
          <a:noFill/>
          <a:ln>
            <a:noFill/>
            <a:headEnd/>
            <a:tailEnd/>
          </a:ln>
        </p:spPr>
        <p:style>
          <a:lnRef idx="3">
            <a:schemeClr val="lt1"/>
          </a:lnRef>
          <a:fillRef idx="1">
            <a:schemeClr val="accent1"/>
          </a:fillRef>
          <a:effectRef idx="1">
            <a:schemeClr val="accent1"/>
          </a:effectRef>
          <a:fontRef idx="minor">
            <a:schemeClr val="lt1"/>
          </a:fontRef>
        </p:style>
        <p:txBody>
          <a:bodyPr wrap="square">
            <a:spAutoFit/>
          </a:bodyPr>
          <a:lstStyle/>
          <a:p>
            <a:pPr algn="ctr" eaLnBrk="0" hangingPunct="0"/>
            <a:r>
              <a:rPr lang="en-US" sz="2800" b="1" dirty="0">
                <a:solidFill>
                  <a:srgbClr val="800000"/>
                </a:solidFill>
                <a:latin typeface="Monotype Corsiva" panose="03010101010201010101" pitchFamily="66" charset="0"/>
              </a:rPr>
              <a:t>Father Louis Florent</a:t>
            </a:r>
          </a:p>
          <a:p>
            <a:pPr algn="ctr" eaLnBrk="0" hangingPunct="0"/>
            <a:r>
              <a:rPr lang="en-US" sz="2800" b="1" dirty="0">
                <a:solidFill>
                  <a:srgbClr val="800000"/>
                </a:solidFill>
                <a:latin typeface="Monotype Corsiva" panose="03010101010201010101" pitchFamily="66" charset="0"/>
              </a:rPr>
              <a:t>Gillet, CSSR</a:t>
            </a:r>
          </a:p>
        </p:txBody>
      </p:sp>
      <p:sp>
        <p:nvSpPr>
          <p:cNvPr id="16389" name="Text Box 12" descr="Papel seda rosa"/>
          <p:cNvSpPr txBox="1">
            <a:spLocks noChangeArrowheads="1"/>
          </p:cNvSpPr>
          <p:nvPr/>
        </p:nvSpPr>
        <p:spPr bwMode="auto">
          <a:xfrm>
            <a:off x="8183564" y="4149725"/>
            <a:ext cx="2549091" cy="1569660"/>
          </a:xfrm>
          <a:prstGeom prst="rect">
            <a:avLst/>
          </a:prstGeom>
          <a:noFill/>
          <a:ln>
            <a:noFill/>
            <a:headEnd/>
            <a:tailEnd/>
          </a:ln>
        </p:spPr>
        <p:style>
          <a:lnRef idx="3">
            <a:schemeClr val="lt1"/>
          </a:lnRef>
          <a:fillRef idx="1">
            <a:schemeClr val="accent1"/>
          </a:fillRef>
          <a:effectRef idx="1">
            <a:schemeClr val="accent1"/>
          </a:effectRef>
          <a:fontRef idx="minor">
            <a:schemeClr val="lt1"/>
          </a:fontRef>
        </p:style>
        <p:txBody>
          <a:bodyPr wrap="square">
            <a:spAutoFit/>
          </a:bodyPr>
          <a:lstStyle/>
          <a:p>
            <a:pPr algn="ctr" eaLnBrk="0" hangingPunct="0"/>
            <a:r>
              <a:rPr lang="en-US" sz="3200" b="1" dirty="0">
                <a:solidFill>
                  <a:srgbClr val="800000"/>
                </a:solidFill>
                <a:latin typeface="Monotype Corsiva" panose="03010101010201010101" pitchFamily="66" charset="0"/>
              </a:rPr>
              <a:t>Mother</a:t>
            </a:r>
          </a:p>
          <a:p>
            <a:pPr algn="ctr" eaLnBrk="0" hangingPunct="0"/>
            <a:r>
              <a:rPr lang="en-US" sz="3200" b="1" dirty="0">
                <a:solidFill>
                  <a:srgbClr val="800000"/>
                </a:solidFill>
                <a:latin typeface="Monotype Corsiva" panose="03010101010201010101" pitchFamily="66" charset="0"/>
              </a:rPr>
              <a:t>Theresa</a:t>
            </a:r>
          </a:p>
          <a:p>
            <a:pPr algn="ctr" eaLnBrk="0" hangingPunct="0"/>
            <a:r>
              <a:rPr lang="en-US" sz="3200" b="1" dirty="0">
                <a:solidFill>
                  <a:srgbClr val="800000"/>
                </a:solidFill>
                <a:latin typeface="Monotype Corsiva" panose="03010101010201010101" pitchFamily="66" charset="0"/>
              </a:rPr>
              <a:t>Maxis</a:t>
            </a:r>
          </a:p>
        </p:txBody>
      </p:sp>
      <p:sp>
        <p:nvSpPr>
          <p:cNvPr id="16390" name="Text Box 17"/>
          <p:cNvSpPr txBox="1">
            <a:spLocks noChangeArrowheads="1"/>
          </p:cNvSpPr>
          <p:nvPr/>
        </p:nvSpPr>
        <p:spPr bwMode="auto">
          <a:xfrm>
            <a:off x="4034557" y="6053417"/>
            <a:ext cx="4225837" cy="646331"/>
          </a:xfrm>
          <a:prstGeom prst="rect">
            <a:avLst/>
          </a:prstGeom>
          <a:noFill/>
          <a:ln>
            <a:noFill/>
            <a:headEnd/>
            <a:tailEnd/>
          </a:ln>
        </p:spPr>
        <p:style>
          <a:lnRef idx="3">
            <a:schemeClr val="lt1"/>
          </a:lnRef>
          <a:fillRef idx="1">
            <a:schemeClr val="accent1"/>
          </a:fillRef>
          <a:effectRef idx="1">
            <a:schemeClr val="accent1"/>
          </a:effectRef>
          <a:fontRef idx="minor">
            <a:schemeClr val="lt1"/>
          </a:fontRef>
        </p:style>
        <p:txBody>
          <a:bodyPr wrap="none">
            <a:spAutoFit/>
          </a:bodyPr>
          <a:lstStyle/>
          <a:p>
            <a:pPr eaLnBrk="0" hangingPunct="0"/>
            <a:r>
              <a:rPr lang="es-PE" sz="3600" dirty="0">
                <a:solidFill>
                  <a:srgbClr val="800000"/>
                </a:solidFill>
                <a:latin typeface="Monotype Corsiva" panose="03010101010201010101" pitchFamily="66" charset="0"/>
              </a:rPr>
              <a:t>Monroe, Michigan, 1845</a:t>
            </a:r>
          </a:p>
        </p:txBody>
      </p:sp>
      <p:pic>
        <p:nvPicPr>
          <p:cNvPr id="16391" name="9 Imagen" descr="http://rds.yahoo.com/_ylt=A0WTefUnqJ5KO20AOlujzbkF/SIG=1375km8gc/EXP=1251998119/**http%3A/www.marywood.edu/archives/IMAGES/Father%2520Louis%2520Florent%2520Gillet.JPG"/>
          <p:cNvPicPr>
            <a:picLocks noChangeAspect="1" noChangeArrowheads="1"/>
          </p:cNvPicPr>
          <p:nvPr/>
        </p:nvPicPr>
        <p:blipFill>
          <a:blip r:embed="rId3" cstate="print"/>
          <a:srcRect/>
          <a:stretch>
            <a:fillRect/>
          </a:stretch>
        </p:blipFill>
        <p:spPr bwMode="auto">
          <a:xfrm rot="-544659">
            <a:off x="1318212" y="404654"/>
            <a:ext cx="2641600" cy="32718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392" name="10 Imagen" descr="http://rds.yahoo.com/_ylt=A0WTefWyqJ5KblYAid.jzbkF/SIG=139hhr4rg/EXP=1251998258/**http%3A/www.marywood.edu/archives/IMAGES/Mother%2520Theresa%2520Maxis%2520Duchemin.JPG"/>
          <p:cNvPicPr>
            <a:picLocks noChangeAspect="1" noChangeArrowheads="1"/>
          </p:cNvPicPr>
          <p:nvPr/>
        </p:nvPicPr>
        <p:blipFill>
          <a:blip r:embed="rId4" cstate="print"/>
          <a:srcRect t="-3740"/>
          <a:stretch>
            <a:fillRect/>
          </a:stretch>
        </p:blipFill>
        <p:spPr bwMode="auto">
          <a:xfrm rot="436654">
            <a:off x="8478189" y="373728"/>
            <a:ext cx="2694663" cy="34022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393" name="11 Imagen" descr="http://rds.yahoo.com/_ylt=A0WTefRZqZ5KCwQB6pSjzbkF/SIG=128v3407o/EXP=1251998425/**http%3A/www.ihmimmaculata.org/images/monroe_cabin.jpg"/>
          <p:cNvPicPr>
            <a:picLocks noChangeAspect="1" noChangeArrowheads="1"/>
          </p:cNvPicPr>
          <p:nvPr/>
        </p:nvPicPr>
        <p:blipFill>
          <a:blip r:embed="rId5" cstate="print"/>
          <a:srcRect/>
          <a:stretch>
            <a:fillRect/>
          </a:stretch>
        </p:blipFill>
        <p:spPr bwMode="auto">
          <a:xfrm>
            <a:off x="4398410" y="3590935"/>
            <a:ext cx="3498132" cy="23574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180770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8102" y="621112"/>
            <a:ext cx="4516229" cy="623098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5" name="CuadroTexto 4"/>
          <p:cNvSpPr txBox="1"/>
          <p:nvPr/>
        </p:nvSpPr>
        <p:spPr>
          <a:xfrm>
            <a:off x="6109017" y="1785385"/>
            <a:ext cx="5725932" cy="2862322"/>
          </a:xfrm>
          <a:prstGeom prst="rect">
            <a:avLst/>
          </a:prstGeom>
          <a:noFill/>
        </p:spPr>
        <p:txBody>
          <a:bodyPr wrap="square" rtlCol="0">
            <a:spAutoFit/>
          </a:bodyPr>
          <a:lstStyle/>
          <a:p>
            <a:r>
              <a:rPr lang="en-US" sz="3600" dirty="0">
                <a:solidFill>
                  <a:srgbClr val="002060"/>
                </a:solidFill>
                <a:latin typeface="Bell Gothic Std Black" panose="020B0806020202040204" pitchFamily="34" charset="0"/>
              </a:rPr>
              <a:t>Father Louis Florent Gillet </a:t>
            </a:r>
          </a:p>
          <a:p>
            <a:pPr marL="571500" indent="-571500">
              <a:buFont typeface="Arial" panose="020B0604020202020204" pitchFamily="34" charset="0"/>
              <a:buChar char="•"/>
            </a:pPr>
            <a:r>
              <a:rPr lang="en-US" sz="3600" dirty="0">
                <a:solidFill>
                  <a:srgbClr val="002060"/>
                </a:solidFill>
                <a:latin typeface="Bell Gothic Std Black" panose="020B0806020202040204" pitchFamily="34" charset="0"/>
              </a:rPr>
              <a:t>1833 became </a:t>
            </a:r>
          </a:p>
          <a:p>
            <a:r>
              <a:rPr lang="en-US" sz="3600" dirty="0">
                <a:solidFill>
                  <a:srgbClr val="002060"/>
                </a:solidFill>
                <a:latin typeface="Bell Gothic Std Black" panose="020B0806020202040204" pitchFamily="34" charset="0"/>
              </a:rPr>
              <a:t>     Redemptorist priest</a:t>
            </a:r>
          </a:p>
          <a:p>
            <a:pPr marL="571500" indent="-571500">
              <a:buFont typeface="Arial" panose="020B0604020202020204" pitchFamily="34" charset="0"/>
              <a:buChar char="•"/>
            </a:pPr>
            <a:r>
              <a:rPr lang="en-US" sz="3600" dirty="0">
                <a:solidFill>
                  <a:srgbClr val="002060"/>
                </a:solidFill>
                <a:latin typeface="Bell Gothic Std Black" panose="020B0806020202040204" pitchFamily="34" charset="0"/>
              </a:rPr>
              <a:t>Missionary in the USA</a:t>
            </a:r>
          </a:p>
          <a:p>
            <a:endParaRPr lang="en-US" sz="3600" dirty="0">
              <a:latin typeface="Comic Sans MS" panose="030F0702030302020204" pitchFamily="66" charset="0"/>
            </a:endParaRPr>
          </a:p>
        </p:txBody>
      </p:sp>
      <p:pic>
        <p:nvPicPr>
          <p:cNvPr id="6" name="Imagen 5"/>
          <p:cNvPicPr>
            <a:picLocks noChangeAspect="1"/>
          </p:cNvPicPr>
          <p:nvPr/>
        </p:nvPicPr>
        <p:blipFill rotWithShape="1">
          <a:blip r:embed="rId3" cstate="print">
            <a:extLst>
              <a:ext uri="{28A0092B-C50C-407E-A947-70E740481C1C}">
                <a14:useLocalDpi xmlns:a14="http://schemas.microsoft.com/office/drawing/2010/main" val="0"/>
              </a:ext>
            </a:extLst>
          </a:blip>
          <a:srcRect l="28092" t="32330" r="26182" b="33883"/>
          <a:stretch/>
        </p:blipFill>
        <p:spPr>
          <a:xfrm>
            <a:off x="10488292" y="5721531"/>
            <a:ext cx="1111525" cy="1136469"/>
          </a:xfrm>
          <a:prstGeom prst="ellipse">
            <a:avLst/>
          </a:prstGeom>
          <a:ln>
            <a:noFill/>
          </a:ln>
          <a:effectLst>
            <a:softEdge rad="112500"/>
          </a:effectLst>
        </p:spPr>
      </p:pic>
    </p:spTree>
    <p:extLst>
      <p:ext uri="{BB962C8B-B14F-4D97-AF65-F5344CB8AC3E}">
        <p14:creationId xmlns:p14="http://schemas.microsoft.com/office/powerpoint/2010/main" val="125153277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cstate="print">
            <a:extLst>
              <a:ext uri="{28A0092B-C50C-407E-A947-70E740481C1C}">
                <a14:useLocalDpi xmlns:a14="http://schemas.microsoft.com/office/drawing/2010/main" val="0"/>
              </a:ext>
            </a:extLst>
          </a:blip>
          <a:srcRect t="27451"/>
          <a:stretch/>
        </p:blipFill>
        <p:spPr>
          <a:xfrm>
            <a:off x="349117" y="382735"/>
            <a:ext cx="6132873" cy="6152536"/>
          </a:xfrm>
          <a:prstGeom prst="ellipse">
            <a:avLst/>
          </a:prstGeom>
          <a:ln w="76200" cap="rnd">
            <a:solidFill>
              <a:srgbClr val="00206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CuadroTexto 4"/>
          <p:cNvSpPr txBox="1"/>
          <p:nvPr/>
        </p:nvSpPr>
        <p:spPr>
          <a:xfrm>
            <a:off x="6952131" y="1721223"/>
            <a:ext cx="3942293" cy="2862322"/>
          </a:xfrm>
          <a:prstGeom prst="rect">
            <a:avLst/>
          </a:prstGeom>
          <a:noFill/>
        </p:spPr>
        <p:txBody>
          <a:bodyPr wrap="square" rtlCol="0">
            <a:spAutoFit/>
          </a:bodyPr>
          <a:lstStyle/>
          <a:p>
            <a:pPr algn="ctr"/>
            <a:r>
              <a:rPr lang="es-PE" sz="6000" dirty="0">
                <a:solidFill>
                  <a:srgbClr val="002060"/>
                </a:solidFill>
                <a:latin typeface="Monotype Corsiva" panose="03010101010201010101" pitchFamily="66" charset="0"/>
              </a:rPr>
              <a:t>Monroe, Michigan</a:t>
            </a:r>
          </a:p>
          <a:p>
            <a:pPr algn="ctr"/>
            <a:r>
              <a:rPr lang="es-PE" sz="6000" dirty="0">
                <a:solidFill>
                  <a:srgbClr val="002060"/>
                </a:solidFill>
                <a:latin typeface="Monotype Corsiva" panose="03010101010201010101" pitchFamily="66" charset="0"/>
              </a:rPr>
              <a:t>1843</a:t>
            </a:r>
          </a:p>
        </p:txBody>
      </p:sp>
      <p:sp>
        <p:nvSpPr>
          <p:cNvPr id="6" name="AutoShape 2" descr="Resultado de imagen para map of the usa"/>
          <p:cNvSpPr>
            <a:spLocks noChangeAspect="1" noChangeArrowheads="1"/>
          </p:cNvSpPr>
          <p:nvPr/>
        </p:nvSpPr>
        <p:spPr bwMode="auto">
          <a:xfrm>
            <a:off x="205179" y="-324059"/>
            <a:ext cx="309843" cy="29716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pic>
        <p:nvPicPr>
          <p:cNvPr id="7" name="Imagen 6"/>
          <p:cNvPicPr>
            <a:picLocks noChangeAspect="1"/>
          </p:cNvPicPr>
          <p:nvPr/>
        </p:nvPicPr>
        <p:blipFill rotWithShape="1">
          <a:blip r:embed="rId3" cstate="print">
            <a:extLst>
              <a:ext uri="{28A0092B-C50C-407E-A947-70E740481C1C}">
                <a14:useLocalDpi xmlns:a14="http://schemas.microsoft.com/office/drawing/2010/main" val="0"/>
              </a:ext>
            </a:extLst>
          </a:blip>
          <a:srcRect l="28092" t="32330" r="26182" b="33883"/>
          <a:stretch/>
        </p:blipFill>
        <p:spPr>
          <a:xfrm>
            <a:off x="10398860" y="5630091"/>
            <a:ext cx="1200958" cy="1227909"/>
          </a:xfrm>
          <a:prstGeom prst="ellipse">
            <a:avLst/>
          </a:prstGeom>
          <a:ln>
            <a:noFill/>
          </a:ln>
          <a:effectLst>
            <a:softEdge rad="112500"/>
          </a:effectLst>
        </p:spPr>
      </p:pic>
    </p:spTree>
    <p:extLst>
      <p:ext uri="{BB962C8B-B14F-4D97-AF65-F5344CB8AC3E}">
        <p14:creationId xmlns:p14="http://schemas.microsoft.com/office/powerpoint/2010/main" val="11560612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Resultado de imagen para map of the usa"/>
          <p:cNvSpPr>
            <a:spLocks noChangeAspect="1" noChangeArrowheads="1"/>
          </p:cNvSpPr>
          <p:nvPr/>
        </p:nvSpPr>
        <p:spPr bwMode="auto">
          <a:xfrm>
            <a:off x="155574" y="-144463"/>
            <a:ext cx="8283031" cy="828305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pic>
        <p:nvPicPr>
          <p:cNvPr id="3" name="Imagen 2"/>
          <p:cNvPicPr>
            <a:picLocks noChangeAspect="1"/>
          </p:cNvPicPr>
          <p:nvPr/>
        </p:nvPicPr>
        <p:blipFill>
          <a:blip r:embed="rId2"/>
          <a:stretch>
            <a:fillRect/>
          </a:stretch>
        </p:blipFill>
        <p:spPr>
          <a:xfrm>
            <a:off x="-15281" y="6422"/>
            <a:ext cx="12192000" cy="6851578"/>
          </a:xfrm>
          <a:prstGeom prst="rect">
            <a:avLst/>
          </a:prstGeom>
        </p:spPr>
      </p:pic>
      <p:sp>
        <p:nvSpPr>
          <p:cNvPr id="6" name="Flecha abajo 5"/>
          <p:cNvSpPr/>
          <p:nvPr/>
        </p:nvSpPr>
        <p:spPr>
          <a:xfrm>
            <a:off x="8021746" y="188258"/>
            <a:ext cx="316581" cy="149262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9" name="CuadroTexto 8"/>
          <p:cNvSpPr txBox="1"/>
          <p:nvPr/>
        </p:nvSpPr>
        <p:spPr>
          <a:xfrm>
            <a:off x="4268351" y="0"/>
            <a:ext cx="3106270" cy="646331"/>
          </a:xfrm>
          <a:prstGeom prst="rect">
            <a:avLst/>
          </a:prstGeom>
          <a:noFill/>
        </p:spPr>
        <p:txBody>
          <a:bodyPr wrap="square" rtlCol="0">
            <a:spAutoFit/>
          </a:bodyPr>
          <a:lstStyle/>
          <a:p>
            <a:r>
              <a:rPr lang="es-PE" sz="3600" dirty="0" err="1">
                <a:solidFill>
                  <a:srgbClr val="002060"/>
                </a:solidFill>
              </a:rPr>
              <a:t>Canada</a:t>
            </a:r>
            <a:endParaRPr lang="es-PE" sz="3600" dirty="0">
              <a:solidFill>
                <a:srgbClr val="002060"/>
              </a:solidFill>
            </a:endParaRPr>
          </a:p>
        </p:txBody>
      </p:sp>
      <p:sp>
        <p:nvSpPr>
          <p:cNvPr id="10" name="CuadroTexto 9"/>
          <p:cNvSpPr txBox="1"/>
          <p:nvPr/>
        </p:nvSpPr>
        <p:spPr>
          <a:xfrm>
            <a:off x="8193029" y="1607883"/>
            <a:ext cx="329962" cy="1200329"/>
          </a:xfrm>
          <a:prstGeom prst="rect">
            <a:avLst/>
          </a:prstGeom>
          <a:noFill/>
        </p:spPr>
        <p:txBody>
          <a:bodyPr wrap="square" rtlCol="0">
            <a:spAutoFit/>
          </a:bodyPr>
          <a:lstStyle/>
          <a:p>
            <a:r>
              <a:rPr lang="es-PE" sz="7200" dirty="0"/>
              <a:t>.</a:t>
            </a:r>
          </a:p>
        </p:txBody>
      </p:sp>
      <p:sp>
        <p:nvSpPr>
          <p:cNvPr id="11" name="CuadroTexto 10"/>
          <p:cNvSpPr txBox="1"/>
          <p:nvPr/>
        </p:nvSpPr>
        <p:spPr>
          <a:xfrm>
            <a:off x="7530734" y="2308927"/>
            <a:ext cx="1103785" cy="369332"/>
          </a:xfrm>
          <a:prstGeom prst="rect">
            <a:avLst/>
          </a:prstGeom>
          <a:noFill/>
        </p:spPr>
        <p:txBody>
          <a:bodyPr wrap="square" rtlCol="0">
            <a:spAutoFit/>
          </a:bodyPr>
          <a:lstStyle/>
          <a:p>
            <a:r>
              <a:rPr lang="es-PE" dirty="0">
                <a:solidFill>
                  <a:srgbClr val="FF0000"/>
                </a:solidFill>
              </a:rPr>
              <a:t>Monroe</a:t>
            </a:r>
          </a:p>
        </p:txBody>
      </p:sp>
      <p:sp>
        <p:nvSpPr>
          <p:cNvPr id="12" name="Arco 11"/>
          <p:cNvSpPr/>
          <p:nvPr/>
        </p:nvSpPr>
        <p:spPr>
          <a:xfrm rot="2401891" flipV="1">
            <a:off x="7328109" y="1369251"/>
            <a:ext cx="2958353" cy="1348244"/>
          </a:xfrm>
          <a:prstGeom prst="arc">
            <a:avLst>
              <a:gd name="adj1" fmla="val 16200000"/>
              <a:gd name="adj2" fmla="val 21579239"/>
            </a:avLst>
          </a:prstGeom>
          <a:ln w="762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E"/>
          </a:p>
        </p:txBody>
      </p:sp>
    </p:spTree>
    <p:extLst>
      <p:ext uri="{BB962C8B-B14F-4D97-AF65-F5344CB8AC3E}">
        <p14:creationId xmlns:p14="http://schemas.microsoft.com/office/powerpoint/2010/main" val="218700898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02" name="Picture 18" descr="Image Preview"/>
          <p:cNvPicPr>
            <a:picLocks noChangeAspect="1" noChangeArrowheads="1"/>
          </p:cNvPicPr>
          <p:nvPr/>
        </p:nvPicPr>
        <p:blipFill>
          <a:blip r:embed="rId2" cstate="print"/>
          <a:srcRect/>
          <a:stretch>
            <a:fillRect/>
          </a:stretch>
        </p:blipFill>
        <p:spPr bwMode="auto">
          <a:xfrm>
            <a:off x="6990584" y="1231897"/>
            <a:ext cx="3514725" cy="4394200"/>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
        <p:nvSpPr>
          <p:cNvPr id="8" name="7 Explosión 1"/>
          <p:cNvSpPr/>
          <p:nvPr/>
        </p:nvSpPr>
        <p:spPr>
          <a:xfrm rot="1310590">
            <a:off x="6221457" y="5058486"/>
            <a:ext cx="3596858" cy="1685628"/>
          </a:xfrm>
          <a:prstGeom prst="irregularSeal1">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7175" name="Picture 7" descr="1"/>
          <p:cNvPicPr>
            <a:picLocks noGrp="1" noChangeAspect="1" noChangeArrowheads="1"/>
          </p:cNvPicPr>
          <p:nvPr>
            <p:ph sz="half" idx="4294967295"/>
          </p:nvPr>
        </p:nvPicPr>
        <p:blipFill>
          <a:blip r:embed="rId3" cstate="print"/>
          <a:srcRect l="9052" t="42117" r="53148"/>
          <a:stretch>
            <a:fillRect/>
          </a:stretch>
        </p:blipFill>
        <p:spPr>
          <a:xfrm>
            <a:off x="1672100" y="1231897"/>
            <a:ext cx="2928938" cy="4730750"/>
          </a:xfrm>
          <a:prstGeom prst="rect">
            <a:avLst/>
          </a:prstGeom>
          <a:ln w="57150" cap="sq">
            <a:solidFill>
              <a:srgbClr val="C00000"/>
            </a:solidFill>
            <a:prstDash val="solid"/>
            <a:miter lim="800000"/>
          </a:ln>
          <a:effectLst>
            <a:outerShdw blurRad="50800" dist="38100" dir="2700000" algn="tl" rotWithShape="0">
              <a:srgbClr val="000000">
                <a:alpha val="43000"/>
              </a:srgbClr>
            </a:outerShdw>
          </a:effectLst>
        </p:spPr>
      </p:pic>
      <p:sp>
        <p:nvSpPr>
          <p:cNvPr id="7" name="6 Explosión 1"/>
          <p:cNvSpPr/>
          <p:nvPr/>
        </p:nvSpPr>
        <p:spPr>
          <a:xfrm rot="21214033">
            <a:off x="2063552" y="5439544"/>
            <a:ext cx="4178108" cy="1418456"/>
          </a:xfrm>
          <a:prstGeom prst="irregularSeal1">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a:solidFill>
                    <a:schemeClr val="tx1"/>
                  </a:solidFill>
                </a:ln>
                <a:solidFill>
                  <a:srgbClr val="C00000"/>
                </a:solidFill>
                <a:latin typeface="Berlin Sans FB Demi" panose="020E0802020502020306" pitchFamily="34" charset="0"/>
              </a:rPr>
              <a:t>Missionary</a:t>
            </a:r>
          </a:p>
        </p:txBody>
      </p:sp>
      <p:sp>
        <p:nvSpPr>
          <p:cNvPr id="7182" name="WordArt 14"/>
          <p:cNvSpPr>
            <a:spLocks noChangeArrowheads="1" noChangeShapeType="1" noTextEdit="1"/>
          </p:cNvSpPr>
          <p:nvPr/>
        </p:nvSpPr>
        <p:spPr bwMode="auto">
          <a:xfrm rot="1184275">
            <a:off x="7198053" y="5730646"/>
            <a:ext cx="1643665" cy="341309"/>
          </a:xfrm>
          <a:prstGeom prst="rect">
            <a:avLst/>
          </a:prstGeom>
        </p:spPr>
        <p:txBody>
          <a:bodyPr wrap="none" fromWordArt="1">
            <a:prstTxWarp prst="textPlain">
              <a:avLst>
                <a:gd name="adj" fmla="val 50000"/>
              </a:avLst>
            </a:prstTxWarp>
          </a:bodyPr>
          <a:lstStyle/>
          <a:p>
            <a:pPr algn="ctr"/>
            <a:r>
              <a:rPr lang="en-US" sz="2400" kern="10" dirty="0">
                <a:ln w="9525">
                  <a:solidFill>
                    <a:srgbClr val="000000"/>
                  </a:solidFill>
                  <a:round/>
                  <a:headEnd/>
                  <a:tailEnd/>
                </a:ln>
                <a:solidFill>
                  <a:srgbClr val="C00000"/>
                </a:solidFill>
                <a:latin typeface="Arial Black"/>
              </a:rPr>
              <a:t>Founder</a:t>
            </a:r>
          </a:p>
        </p:txBody>
      </p:sp>
      <p:sp>
        <p:nvSpPr>
          <p:cNvPr id="9" name="CuadroTexto 9">
            <a:extLst>
              <a:ext uri="{FF2B5EF4-FFF2-40B4-BE49-F238E27FC236}">
                <a16:creationId xmlns:a16="http://schemas.microsoft.com/office/drawing/2014/main" id="{B3F839F1-60F2-4157-ABFA-2935C3BDC320}"/>
              </a:ext>
            </a:extLst>
          </p:cNvPr>
          <p:cNvSpPr txBox="1"/>
          <p:nvPr/>
        </p:nvSpPr>
        <p:spPr>
          <a:xfrm>
            <a:off x="2562622" y="320412"/>
            <a:ext cx="7490691" cy="646331"/>
          </a:xfrm>
          <a:prstGeom prst="rect">
            <a:avLst/>
          </a:prstGeom>
          <a:noFill/>
        </p:spPr>
        <p:txBody>
          <a:bodyPr wrap="square" rtlCol="0">
            <a:spAutoFit/>
          </a:bodyPr>
          <a:lstStyle/>
          <a:p>
            <a:r>
              <a:rPr lang="en-US" sz="3600" dirty="0">
                <a:solidFill>
                  <a:srgbClr val="C00000"/>
                </a:solidFill>
                <a:latin typeface="Berlin Sans FB Demi" panose="020E0802020502020306" pitchFamily="34" charset="0"/>
              </a:rPr>
              <a:t>Father Louis Florent Gillet, </a:t>
            </a:r>
            <a:r>
              <a:rPr lang="en-US" sz="3600" dirty="0" err="1">
                <a:solidFill>
                  <a:srgbClr val="C00000"/>
                </a:solidFill>
                <a:latin typeface="Berlin Sans FB Demi" panose="020E0802020502020306" pitchFamily="34" charset="0"/>
              </a:rPr>
              <a:t>C.Ss.R</a:t>
            </a:r>
            <a:r>
              <a:rPr lang="en-US" sz="3600" dirty="0">
                <a:solidFill>
                  <a:srgbClr val="C00000"/>
                </a:solidFill>
                <a:latin typeface="Berlin Sans FB Demi" panose="020E0802020502020306" pitchFamily="34" charset="0"/>
              </a:rPr>
              <a:t>.</a:t>
            </a:r>
          </a:p>
        </p:txBody>
      </p:sp>
    </p:spTree>
    <p:extLst>
      <p:ext uri="{BB962C8B-B14F-4D97-AF65-F5344CB8AC3E}">
        <p14:creationId xmlns:p14="http://schemas.microsoft.com/office/powerpoint/2010/main" val="439326618"/>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175"/>
                                        </p:tgtEl>
                                        <p:attrNameLst>
                                          <p:attrName>style.visibility</p:attrName>
                                        </p:attrNameLst>
                                      </p:cBhvr>
                                      <p:to>
                                        <p:strVal val="visible"/>
                                      </p:to>
                                    </p:set>
                                    <p:anim calcmode="lin" valueType="num">
                                      <p:cBhvr>
                                        <p:cTn id="7" dur="1000" fill="hold"/>
                                        <p:tgtEl>
                                          <p:spTgt spid="7175"/>
                                        </p:tgtEl>
                                        <p:attrNameLst>
                                          <p:attrName>ppt_w</p:attrName>
                                        </p:attrNameLst>
                                      </p:cBhvr>
                                      <p:tavLst>
                                        <p:tav tm="0">
                                          <p:val>
                                            <p:fltVal val="0"/>
                                          </p:val>
                                        </p:tav>
                                        <p:tav tm="100000">
                                          <p:val>
                                            <p:strVal val="#ppt_w"/>
                                          </p:val>
                                        </p:tav>
                                      </p:tavLst>
                                    </p:anim>
                                    <p:anim calcmode="lin" valueType="num">
                                      <p:cBhvr>
                                        <p:cTn id="8" dur="1000" fill="hold"/>
                                        <p:tgtEl>
                                          <p:spTgt spid="7175"/>
                                        </p:tgtEl>
                                        <p:attrNameLst>
                                          <p:attrName>ppt_h</p:attrName>
                                        </p:attrNameLst>
                                      </p:cBhvr>
                                      <p:tavLst>
                                        <p:tav tm="0">
                                          <p:val>
                                            <p:fltVal val="0"/>
                                          </p:val>
                                        </p:tav>
                                        <p:tav tm="100000">
                                          <p:val>
                                            <p:strVal val="#ppt_h"/>
                                          </p:val>
                                        </p:tav>
                                      </p:tavLst>
                                    </p:anim>
                                    <p:anim calcmode="lin" valueType="num">
                                      <p:cBhvr>
                                        <p:cTn id="9" dur="1000" fill="hold"/>
                                        <p:tgtEl>
                                          <p:spTgt spid="7175"/>
                                        </p:tgtEl>
                                        <p:attrNameLst>
                                          <p:attrName>style.rotation</p:attrName>
                                        </p:attrNameLst>
                                      </p:cBhvr>
                                      <p:tavLst>
                                        <p:tav tm="0">
                                          <p:val>
                                            <p:fltVal val="90"/>
                                          </p:val>
                                        </p:tav>
                                        <p:tav tm="100000">
                                          <p:val>
                                            <p:fltVal val="0"/>
                                          </p:val>
                                        </p:tav>
                                      </p:tavLst>
                                    </p:anim>
                                    <p:animEffect transition="in" filter="fade">
                                      <p:cBhvr>
                                        <p:cTn id="10" dur="1000"/>
                                        <p:tgtEl>
                                          <p:spTgt spid="717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4102"/>
                                        </p:tgtEl>
                                        <p:attrNameLst>
                                          <p:attrName>style.visibility</p:attrName>
                                        </p:attrNameLst>
                                      </p:cBhvr>
                                      <p:to>
                                        <p:strVal val="visible"/>
                                      </p:to>
                                    </p:set>
                                    <p:anim calcmode="lin" valueType="num">
                                      <p:cBhvr>
                                        <p:cTn id="22" dur="1000" fill="hold"/>
                                        <p:tgtEl>
                                          <p:spTgt spid="4102"/>
                                        </p:tgtEl>
                                        <p:attrNameLst>
                                          <p:attrName>ppt_w</p:attrName>
                                        </p:attrNameLst>
                                      </p:cBhvr>
                                      <p:tavLst>
                                        <p:tav tm="0">
                                          <p:val>
                                            <p:fltVal val="0"/>
                                          </p:val>
                                        </p:tav>
                                        <p:tav tm="100000">
                                          <p:val>
                                            <p:strVal val="#ppt_w"/>
                                          </p:val>
                                        </p:tav>
                                      </p:tavLst>
                                    </p:anim>
                                    <p:anim calcmode="lin" valueType="num">
                                      <p:cBhvr>
                                        <p:cTn id="23" dur="1000" fill="hold"/>
                                        <p:tgtEl>
                                          <p:spTgt spid="4102"/>
                                        </p:tgtEl>
                                        <p:attrNameLst>
                                          <p:attrName>ppt_h</p:attrName>
                                        </p:attrNameLst>
                                      </p:cBhvr>
                                      <p:tavLst>
                                        <p:tav tm="0">
                                          <p:val>
                                            <p:fltVal val="0"/>
                                          </p:val>
                                        </p:tav>
                                        <p:tav tm="100000">
                                          <p:val>
                                            <p:strVal val="#ppt_h"/>
                                          </p:val>
                                        </p:tav>
                                      </p:tavLst>
                                    </p:anim>
                                    <p:anim calcmode="lin" valueType="num">
                                      <p:cBhvr>
                                        <p:cTn id="24" dur="1000" fill="hold"/>
                                        <p:tgtEl>
                                          <p:spTgt spid="4102"/>
                                        </p:tgtEl>
                                        <p:attrNameLst>
                                          <p:attrName>style.rotation</p:attrName>
                                        </p:attrNameLst>
                                      </p:cBhvr>
                                      <p:tavLst>
                                        <p:tav tm="0">
                                          <p:val>
                                            <p:fltVal val="90"/>
                                          </p:val>
                                        </p:tav>
                                        <p:tav tm="100000">
                                          <p:val>
                                            <p:fltVal val="0"/>
                                          </p:val>
                                        </p:tav>
                                      </p:tavLst>
                                    </p:anim>
                                    <p:animEffect transition="in" filter="fade">
                                      <p:cBhvr>
                                        <p:cTn id="25" dur="1000"/>
                                        <p:tgtEl>
                                          <p:spTgt spid="4102"/>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7182"/>
                                        </p:tgtEl>
                                        <p:attrNameLst>
                                          <p:attrName>style.visibility</p:attrName>
                                        </p:attrNameLst>
                                      </p:cBhvr>
                                      <p:to>
                                        <p:strVal val="visible"/>
                                      </p:to>
                                    </p:set>
                                    <p:anim calcmode="lin" valueType="num">
                                      <p:cBhvr>
                                        <p:cTn id="30" dur="500" fill="hold"/>
                                        <p:tgtEl>
                                          <p:spTgt spid="7182"/>
                                        </p:tgtEl>
                                        <p:attrNameLst>
                                          <p:attrName>ppt_w</p:attrName>
                                        </p:attrNameLst>
                                      </p:cBhvr>
                                      <p:tavLst>
                                        <p:tav tm="0">
                                          <p:val>
                                            <p:fltVal val="0"/>
                                          </p:val>
                                        </p:tav>
                                        <p:tav tm="100000">
                                          <p:val>
                                            <p:strVal val="#ppt_w"/>
                                          </p:val>
                                        </p:tav>
                                      </p:tavLst>
                                    </p:anim>
                                    <p:anim calcmode="lin" valueType="num">
                                      <p:cBhvr>
                                        <p:cTn id="31" dur="500" fill="hold"/>
                                        <p:tgtEl>
                                          <p:spTgt spid="7182"/>
                                        </p:tgtEl>
                                        <p:attrNameLst>
                                          <p:attrName>ppt_h</p:attrName>
                                        </p:attrNameLst>
                                      </p:cBhvr>
                                      <p:tavLst>
                                        <p:tav tm="0">
                                          <p:val>
                                            <p:fltVal val="0"/>
                                          </p:val>
                                        </p:tav>
                                        <p:tav tm="100000">
                                          <p:val>
                                            <p:strVal val="#ppt_h"/>
                                          </p:val>
                                        </p:tav>
                                      </p:tavLst>
                                    </p:anim>
                                    <p:animEffect transition="in" filter="fade">
                                      <p:cBhvr>
                                        <p:cTn id="32" dur="500"/>
                                        <p:tgtEl>
                                          <p:spTgt spid="7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18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2 Marcador de texto"/>
          <p:cNvSpPr>
            <a:spLocks noGrp="1"/>
          </p:cNvSpPr>
          <p:nvPr>
            <p:ph type="body" idx="1"/>
          </p:nvPr>
        </p:nvSpPr>
        <p:spPr>
          <a:xfrm>
            <a:off x="2889251" y="290514"/>
            <a:ext cx="581025" cy="3017837"/>
          </a:xfrm>
        </p:spPr>
        <p:txBody>
          <a:bodyPr>
            <a:normAutofit/>
          </a:bodyPr>
          <a:lstStyle/>
          <a:p>
            <a:pPr>
              <a:defRPr/>
            </a:pPr>
            <a:endParaRPr lang="es-ES"/>
          </a:p>
        </p:txBody>
      </p:sp>
      <p:pic>
        <p:nvPicPr>
          <p:cNvPr id="15368" name="Picture 4" descr="7"/>
          <p:cNvPicPr>
            <a:picLocks noChangeAspect="1" noChangeArrowheads="1"/>
          </p:cNvPicPr>
          <p:nvPr/>
        </p:nvPicPr>
        <p:blipFill>
          <a:blip r:embed="rId2" cstate="print"/>
          <a:srcRect l="7436" t="29462" r="47305" b="6635"/>
          <a:stretch>
            <a:fillRect/>
          </a:stretch>
        </p:blipFill>
        <p:spPr bwMode="auto">
          <a:xfrm>
            <a:off x="527051" y="363283"/>
            <a:ext cx="3179739" cy="57694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369" name="15 CuadroTexto"/>
          <p:cNvSpPr txBox="1">
            <a:spLocks noChangeArrowheads="1"/>
          </p:cNvSpPr>
          <p:nvPr/>
        </p:nvSpPr>
        <p:spPr bwMode="auto">
          <a:xfrm>
            <a:off x="4451912" y="1203369"/>
            <a:ext cx="3384550" cy="2477601"/>
          </a:xfrm>
          <a:prstGeom prst="rect">
            <a:avLst/>
          </a:prstGeom>
          <a:noFill/>
          <a:ln w="9525">
            <a:noFill/>
            <a:miter lim="800000"/>
            <a:headEnd/>
            <a:tailEnd/>
          </a:ln>
        </p:spPr>
        <p:txBody>
          <a:bodyPr wrap="square">
            <a:spAutoFit/>
          </a:bodyPr>
          <a:lstStyle/>
          <a:p>
            <a:pPr algn="just">
              <a:buFont typeface="Arial" charset="0"/>
              <a:buChar char="•"/>
              <a:defRPr/>
            </a:pPr>
            <a:r>
              <a:rPr lang="en-US" sz="3100" dirty="0">
                <a:solidFill>
                  <a:schemeClr val="accent5">
                    <a:lumMod val="75000"/>
                  </a:schemeClr>
                </a:solidFill>
                <a:latin typeface="Calibri" pitchFamily="34" charset="0"/>
              </a:rPr>
              <a:t> </a:t>
            </a:r>
            <a:r>
              <a:rPr lang="en-US" sz="3100" b="1" dirty="0">
                <a:solidFill>
                  <a:schemeClr val="accent5">
                    <a:lumMod val="75000"/>
                  </a:schemeClr>
                </a:solidFill>
                <a:latin typeface="Calibri" pitchFamily="34" charset="0"/>
              </a:rPr>
              <a:t>Enthusiasm</a:t>
            </a:r>
          </a:p>
          <a:p>
            <a:pPr algn="just">
              <a:buFont typeface="Arial" charset="0"/>
              <a:buChar char="•"/>
              <a:defRPr/>
            </a:pPr>
            <a:r>
              <a:rPr lang="en-US" sz="3100" b="1" dirty="0">
                <a:solidFill>
                  <a:schemeClr val="accent5">
                    <a:lumMod val="75000"/>
                  </a:schemeClr>
                </a:solidFill>
                <a:latin typeface="Calibri" pitchFamily="34" charset="0"/>
              </a:rPr>
              <a:t> Energy</a:t>
            </a:r>
          </a:p>
          <a:p>
            <a:pPr algn="just">
              <a:buFont typeface="Arial" charset="0"/>
              <a:buChar char="•"/>
              <a:defRPr/>
            </a:pPr>
            <a:r>
              <a:rPr lang="en-US" sz="3100" b="1" dirty="0">
                <a:solidFill>
                  <a:schemeClr val="accent5">
                    <a:lumMod val="75000"/>
                  </a:schemeClr>
                </a:solidFill>
                <a:latin typeface="Calibri" pitchFamily="34" charset="0"/>
              </a:rPr>
              <a:t> Vitality </a:t>
            </a:r>
          </a:p>
          <a:p>
            <a:pPr algn="just">
              <a:buFont typeface="Arial" charset="0"/>
              <a:buChar char="•"/>
              <a:defRPr/>
            </a:pPr>
            <a:r>
              <a:rPr lang="en-US" sz="3100" b="1" dirty="0">
                <a:solidFill>
                  <a:schemeClr val="accent5">
                    <a:lumMod val="75000"/>
                  </a:schemeClr>
                </a:solidFill>
                <a:latin typeface="Calibri" pitchFamily="34" charset="0"/>
              </a:rPr>
              <a:t> Love for God and </a:t>
            </a:r>
          </a:p>
          <a:p>
            <a:pPr algn="just">
              <a:defRPr/>
            </a:pPr>
            <a:r>
              <a:rPr lang="en-US" sz="3100" b="1" dirty="0">
                <a:solidFill>
                  <a:schemeClr val="accent5">
                    <a:lumMod val="75000"/>
                  </a:schemeClr>
                </a:solidFill>
                <a:latin typeface="Calibri" pitchFamily="34" charset="0"/>
              </a:rPr>
              <a:t>    his people.</a:t>
            </a:r>
          </a:p>
        </p:txBody>
      </p:sp>
      <p:pic>
        <p:nvPicPr>
          <p:cNvPr id="11" name="Picture 9" descr="7"/>
          <p:cNvPicPr>
            <a:picLocks noChangeAspect="1" noChangeArrowheads="1"/>
          </p:cNvPicPr>
          <p:nvPr/>
        </p:nvPicPr>
        <p:blipFill>
          <a:blip r:embed="rId2" cstate="print"/>
          <a:srcRect l="55902" t="4883" r="3125" b="54701"/>
          <a:stretch>
            <a:fillRect/>
          </a:stretch>
        </p:blipFill>
        <p:spPr bwMode="auto">
          <a:xfrm>
            <a:off x="8709944" y="537620"/>
            <a:ext cx="3069540" cy="44220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0" descr="7"/>
          <p:cNvPicPr>
            <a:picLocks noChangeAspect="1" noChangeArrowheads="1"/>
          </p:cNvPicPr>
          <p:nvPr/>
        </p:nvPicPr>
        <p:blipFill>
          <a:blip r:embed="rId2" cstate="print"/>
          <a:srcRect l="55902" t="66206" r="3125" b="8708"/>
          <a:stretch>
            <a:fillRect/>
          </a:stretch>
        </p:blipFill>
        <p:spPr bwMode="auto">
          <a:xfrm>
            <a:off x="4621397" y="4329112"/>
            <a:ext cx="3384550" cy="23383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CuadroTexto 9">
            <a:extLst>
              <a:ext uri="{FF2B5EF4-FFF2-40B4-BE49-F238E27FC236}">
                <a16:creationId xmlns:a16="http://schemas.microsoft.com/office/drawing/2014/main" id="{1A77EAB4-2A02-44DF-B6C2-0A5D17983BD9}"/>
              </a:ext>
            </a:extLst>
          </p:cNvPr>
          <p:cNvSpPr txBox="1"/>
          <p:nvPr/>
        </p:nvSpPr>
        <p:spPr>
          <a:xfrm>
            <a:off x="5246946" y="375584"/>
            <a:ext cx="1644088" cy="646331"/>
          </a:xfrm>
          <a:prstGeom prst="rect">
            <a:avLst/>
          </a:prstGeom>
          <a:noFill/>
        </p:spPr>
        <p:txBody>
          <a:bodyPr wrap="square" rtlCol="0">
            <a:spAutoFit/>
          </a:bodyPr>
          <a:lstStyle/>
          <a:p>
            <a:r>
              <a:rPr lang="en-US" sz="3600" dirty="0">
                <a:solidFill>
                  <a:srgbClr val="C00000"/>
                </a:solidFill>
                <a:latin typeface="Berlin Sans FB Demi" panose="020E0802020502020306" pitchFamily="34" charset="0"/>
              </a:rPr>
              <a:t>Mission</a:t>
            </a:r>
          </a:p>
        </p:txBody>
      </p:sp>
    </p:spTree>
    <p:extLst>
      <p:ext uri="{BB962C8B-B14F-4D97-AF65-F5344CB8AC3E}">
        <p14:creationId xmlns:p14="http://schemas.microsoft.com/office/powerpoint/2010/main" val="25676432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15368"/>
                                        </p:tgtEl>
                                        <p:attrNameLst>
                                          <p:attrName>style.visibility</p:attrName>
                                        </p:attrNameLst>
                                      </p:cBhvr>
                                      <p:to>
                                        <p:strVal val="visible"/>
                                      </p:to>
                                    </p:set>
                                    <p:anim calcmode="lin" valueType="num">
                                      <p:cBhvr>
                                        <p:cTn id="7" dur="500" fill="hold"/>
                                        <p:tgtEl>
                                          <p:spTgt spid="15368"/>
                                        </p:tgtEl>
                                        <p:attrNameLst>
                                          <p:attrName>ppt_w</p:attrName>
                                        </p:attrNameLst>
                                      </p:cBhvr>
                                      <p:tavLst>
                                        <p:tav tm="0">
                                          <p:val>
                                            <p:strVal val="#ppt_w*0.05"/>
                                          </p:val>
                                        </p:tav>
                                        <p:tav tm="100000">
                                          <p:val>
                                            <p:strVal val="#ppt_w"/>
                                          </p:val>
                                        </p:tav>
                                      </p:tavLst>
                                    </p:anim>
                                    <p:anim calcmode="lin" valueType="num">
                                      <p:cBhvr>
                                        <p:cTn id="8" dur="500" fill="hold"/>
                                        <p:tgtEl>
                                          <p:spTgt spid="15368"/>
                                        </p:tgtEl>
                                        <p:attrNameLst>
                                          <p:attrName>ppt_h</p:attrName>
                                        </p:attrNameLst>
                                      </p:cBhvr>
                                      <p:tavLst>
                                        <p:tav tm="0">
                                          <p:val>
                                            <p:strVal val="#ppt_h"/>
                                          </p:val>
                                        </p:tav>
                                        <p:tav tm="100000">
                                          <p:val>
                                            <p:strVal val="#ppt_h"/>
                                          </p:val>
                                        </p:tav>
                                      </p:tavLst>
                                    </p:anim>
                                    <p:anim calcmode="lin" valueType="num">
                                      <p:cBhvr>
                                        <p:cTn id="9" dur="500" fill="hold"/>
                                        <p:tgtEl>
                                          <p:spTgt spid="15368"/>
                                        </p:tgtEl>
                                        <p:attrNameLst>
                                          <p:attrName>ppt_x</p:attrName>
                                        </p:attrNameLst>
                                      </p:cBhvr>
                                      <p:tavLst>
                                        <p:tav tm="0">
                                          <p:val>
                                            <p:strVal val="#ppt_x-.2"/>
                                          </p:val>
                                        </p:tav>
                                        <p:tav tm="100000">
                                          <p:val>
                                            <p:strVal val="#ppt_x"/>
                                          </p:val>
                                        </p:tav>
                                      </p:tavLst>
                                    </p:anim>
                                    <p:anim calcmode="lin" valueType="num">
                                      <p:cBhvr>
                                        <p:cTn id="10" dur="500" fill="hold"/>
                                        <p:tgtEl>
                                          <p:spTgt spid="15368"/>
                                        </p:tgtEl>
                                        <p:attrNameLst>
                                          <p:attrName>ppt_y</p:attrName>
                                        </p:attrNameLst>
                                      </p:cBhvr>
                                      <p:tavLst>
                                        <p:tav tm="0">
                                          <p:val>
                                            <p:strVal val="#ppt_y"/>
                                          </p:val>
                                        </p:tav>
                                        <p:tav tm="100000">
                                          <p:val>
                                            <p:strVal val="#ppt_y"/>
                                          </p:val>
                                        </p:tav>
                                      </p:tavLst>
                                    </p:anim>
                                    <p:animEffect transition="in" filter="fade">
                                      <p:cBhvr>
                                        <p:cTn id="11" dur="500"/>
                                        <p:tgtEl>
                                          <p:spTgt spid="15368"/>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1000" fill="hold"/>
                                        <p:tgtEl>
                                          <p:spTgt spid="11"/>
                                        </p:tgtEl>
                                        <p:attrNameLst>
                                          <p:attrName>ppt_x</p:attrName>
                                        </p:attrNameLst>
                                      </p:cBhvr>
                                      <p:tavLst>
                                        <p:tav tm="0">
                                          <p:val>
                                            <p:strVal val="#ppt_x"/>
                                          </p:val>
                                        </p:tav>
                                        <p:tav tm="100000">
                                          <p:val>
                                            <p:strVal val="#ppt_x"/>
                                          </p:val>
                                        </p:tav>
                                      </p:tavLst>
                                    </p:anim>
                                    <p:anim calcmode="lin" valueType="num">
                                      <p:cBhvr additive="base">
                                        <p:cTn id="17"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nodeType="clickEffect">
                                  <p:stCondLst>
                                    <p:cond delay="0"/>
                                  </p:stCondLst>
                                  <p:childTnLst>
                                    <p:set>
                                      <p:cBhvr>
                                        <p:cTn id="27" dur="1" fill="hold">
                                          <p:stCondLst>
                                            <p:cond delay="0"/>
                                          </p:stCondLst>
                                        </p:cTn>
                                        <p:tgtEl>
                                          <p:spTgt spid="15369">
                                            <p:txEl>
                                              <p:pRg st="0" end="0"/>
                                            </p:txEl>
                                          </p:spTgt>
                                        </p:tgtEl>
                                        <p:attrNameLst>
                                          <p:attrName>style.visibility</p:attrName>
                                        </p:attrNameLst>
                                      </p:cBhvr>
                                      <p:to>
                                        <p:strVal val="visible"/>
                                      </p:to>
                                    </p:set>
                                    <p:anim calcmode="lin" valueType="num">
                                      <p:cBhvr>
                                        <p:cTn id="28" dur="500" fill="hold"/>
                                        <p:tgtEl>
                                          <p:spTgt spid="15369">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1536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23" presetClass="entr" presetSubtype="16" fill="hold" nodeType="clickEffect">
                                  <p:stCondLst>
                                    <p:cond delay="0"/>
                                  </p:stCondLst>
                                  <p:childTnLst>
                                    <p:set>
                                      <p:cBhvr>
                                        <p:cTn id="33" dur="1" fill="hold">
                                          <p:stCondLst>
                                            <p:cond delay="0"/>
                                          </p:stCondLst>
                                        </p:cTn>
                                        <p:tgtEl>
                                          <p:spTgt spid="15369">
                                            <p:txEl>
                                              <p:pRg st="1" end="1"/>
                                            </p:txEl>
                                          </p:spTgt>
                                        </p:tgtEl>
                                        <p:attrNameLst>
                                          <p:attrName>style.visibility</p:attrName>
                                        </p:attrNameLst>
                                      </p:cBhvr>
                                      <p:to>
                                        <p:strVal val="visible"/>
                                      </p:to>
                                    </p:set>
                                    <p:anim calcmode="lin" valueType="num">
                                      <p:cBhvr>
                                        <p:cTn id="34" dur="500" fill="hold"/>
                                        <p:tgtEl>
                                          <p:spTgt spid="15369">
                                            <p:txEl>
                                              <p:pRg st="1" end="1"/>
                                            </p:txEl>
                                          </p:spTgt>
                                        </p:tgtEl>
                                        <p:attrNameLst>
                                          <p:attrName>ppt_w</p:attrName>
                                        </p:attrNameLst>
                                      </p:cBhvr>
                                      <p:tavLst>
                                        <p:tav tm="0">
                                          <p:val>
                                            <p:fltVal val="0"/>
                                          </p:val>
                                        </p:tav>
                                        <p:tav tm="100000">
                                          <p:val>
                                            <p:strVal val="#ppt_w"/>
                                          </p:val>
                                        </p:tav>
                                      </p:tavLst>
                                    </p:anim>
                                    <p:anim calcmode="lin" valueType="num">
                                      <p:cBhvr>
                                        <p:cTn id="35" dur="500" fill="hold"/>
                                        <p:tgtEl>
                                          <p:spTgt spid="1536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23" presetClass="entr" presetSubtype="16" fill="hold" nodeType="clickEffect">
                                  <p:stCondLst>
                                    <p:cond delay="0"/>
                                  </p:stCondLst>
                                  <p:childTnLst>
                                    <p:set>
                                      <p:cBhvr>
                                        <p:cTn id="39" dur="1" fill="hold">
                                          <p:stCondLst>
                                            <p:cond delay="0"/>
                                          </p:stCondLst>
                                        </p:cTn>
                                        <p:tgtEl>
                                          <p:spTgt spid="15369">
                                            <p:txEl>
                                              <p:pRg st="2" end="2"/>
                                            </p:txEl>
                                          </p:spTgt>
                                        </p:tgtEl>
                                        <p:attrNameLst>
                                          <p:attrName>style.visibility</p:attrName>
                                        </p:attrNameLst>
                                      </p:cBhvr>
                                      <p:to>
                                        <p:strVal val="visible"/>
                                      </p:to>
                                    </p:set>
                                    <p:anim calcmode="lin" valueType="num">
                                      <p:cBhvr>
                                        <p:cTn id="40" dur="500" fill="hold"/>
                                        <p:tgtEl>
                                          <p:spTgt spid="15369">
                                            <p:txEl>
                                              <p:pRg st="2" end="2"/>
                                            </p:txEl>
                                          </p:spTgt>
                                        </p:tgtEl>
                                        <p:attrNameLst>
                                          <p:attrName>ppt_w</p:attrName>
                                        </p:attrNameLst>
                                      </p:cBhvr>
                                      <p:tavLst>
                                        <p:tav tm="0">
                                          <p:val>
                                            <p:fltVal val="0"/>
                                          </p:val>
                                        </p:tav>
                                        <p:tav tm="100000">
                                          <p:val>
                                            <p:strVal val="#ppt_w"/>
                                          </p:val>
                                        </p:tav>
                                      </p:tavLst>
                                    </p:anim>
                                    <p:anim calcmode="lin" valueType="num">
                                      <p:cBhvr>
                                        <p:cTn id="41" dur="500" fill="hold"/>
                                        <p:tgtEl>
                                          <p:spTgt spid="15369">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23" presetClass="entr" presetSubtype="16" fill="hold" nodeType="clickEffect">
                                  <p:stCondLst>
                                    <p:cond delay="0"/>
                                  </p:stCondLst>
                                  <p:childTnLst>
                                    <p:set>
                                      <p:cBhvr>
                                        <p:cTn id="45" dur="1" fill="hold">
                                          <p:stCondLst>
                                            <p:cond delay="0"/>
                                          </p:stCondLst>
                                        </p:cTn>
                                        <p:tgtEl>
                                          <p:spTgt spid="15369">
                                            <p:txEl>
                                              <p:pRg st="3" end="3"/>
                                            </p:txEl>
                                          </p:spTgt>
                                        </p:tgtEl>
                                        <p:attrNameLst>
                                          <p:attrName>style.visibility</p:attrName>
                                        </p:attrNameLst>
                                      </p:cBhvr>
                                      <p:to>
                                        <p:strVal val="visible"/>
                                      </p:to>
                                    </p:set>
                                    <p:anim calcmode="lin" valueType="num">
                                      <p:cBhvr>
                                        <p:cTn id="46" dur="500" fill="hold"/>
                                        <p:tgtEl>
                                          <p:spTgt spid="15369">
                                            <p:txEl>
                                              <p:pRg st="3" end="3"/>
                                            </p:txEl>
                                          </p:spTgt>
                                        </p:tgtEl>
                                        <p:attrNameLst>
                                          <p:attrName>ppt_w</p:attrName>
                                        </p:attrNameLst>
                                      </p:cBhvr>
                                      <p:tavLst>
                                        <p:tav tm="0">
                                          <p:val>
                                            <p:fltVal val="0"/>
                                          </p:val>
                                        </p:tav>
                                        <p:tav tm="100000">
                                          <p:val>
                                            <p:strVal val="#ppt_w"/>
                                          </p:val>
                                        </p:tav>
                                      </p:tavLst>
                                    </p:anim>
                                    <p:anim calcmode="lin" valueType="num">
                                      <p:cBhvr>
                                        <p:cTn id="47" dur="500" fill="hold"/>
                                        <p:tgtEl>
                                          <p:spTgt spid="15369">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23" presetClass="entr" presetSubtype="16" fill="hold" nodeType="clickEffect">
                                  <p:stCondLst>
                                    <p:cond delay="0"/>
                                  </p:stCondLst>
                                  <p:childTnLst>
                                    <p:set>
                                      <p:cBhvr>
                                        <p:cTn id="51" dur="1" fill="hold">
                                          <p:stCondLst>
                                            <p:cond delay="0"/>
                                          </p:stCondLst>
                                        </p:cTn>
                                        <p:tgtEl>
                                          <p:spTgt spid="15369">
                                            <p:txEl>
                                              <p:pRg st="4" end="4"/>
                                            </p:txEl>
                                          </p:spTgt>
                                        </p:tgtEl>
                                        <p:attrNameLst>
                                          <p:attrName>style.visibility</p:attrName>
                                        </p:attrNameLst>
                                      </p:cBhvr>
                                      <p:to>
                                        <p:strVal val="visible"/>
                                      </p:to>
                                    </p:set>
                                    <p:anim calcmode="lin" valueType="num">
                                      <p:cBhvr>
                                        <p:cTn id="52" dur="500" fill="hold"/>
                                        <p:tgtEl>
                                          <p:spTgt spid="15369">
                                            <p:txEl>
                                              <p:pRg st="4" end="4"/>
                                            </p:txEl>
                                          </p:spTgt>
                                        </p:tgtEl>
                                        <p:attrNameLst>
                                          <p:attrName>ppt_w</p:attrName>
                                        </p:attrNameLst>
                                      </p:cBhvr>
                                      <p:tavLst>
                                        <p:tav tm="0">
                                          <p:val>
                                            <p:fltVal val="0"/>
                                          </p:val>
                                        </p:tav>
                                        <p:tav tm="100000">
                                          <p:val>
                                            <p:strVal val="#ppt_w"/>
                                          </p:val>
                                        </p:tav>
                                      </p:tavLst>
                                    </p:anim>
                                    <p:anim calcmode="lin" valueType="num">
                                      <p:cBhvr>
                                        <p:cTn id="53" dur="500" fill="hold"/>
                                        <p:tgtEl>
                                          <p:spTgt spid="15369">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cstate="print">
            <a:extLst>
              <a:ext uri="{28A0092B-C50C-407E-A947-70E740481C1C}">
                <a14:useLocalDpi xmlns:a14="http://schemas.microsoft.com/office/drawing/2010/main" val="0"/>
              </a:ext>
            </a:extLst>
          </a:blip>
          <a:srcRect b="18857"/>
          <a:stretch/>
        </p:blipFill>
        <p:spPr>
          <a:xfrm>
            <a:off x="6320448" y="430218"/>
            <a:ext cx="5675368" cy="6425537"/>
          </a:xfrm>
          <a:prstGeom prst="rect">
            <a:avLst/>
          </a:prstGeom>
        </p:spPr>
      </p:pic>
      <p:sp>
        <p:nvSpPr>
          <p:cNvPr id="10" name="Llamada de nube 9"/>
          <p:cNvSpPr/>
          <p:nvPr/>
        </p:nvSpPr>
        <p:spPr>
          <a:xfrm rot="21302225">
            <a:off x="571290" y="298283"/>
            <a:ext cx="7106300" cy="4855213"/>
          </a:xfrm>
          <a:prstGeom prst="cloudCallout">
            <a:avLst>
              <a:gd name="adj1" fmla="val 44161"/>
              <a:gd name="adj2" fmla="val 2215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Please, God, send me Sisters who have the same enthusiasm to teach  the children and prepare them for the Sacraments.  I need help.  Thank you for hearing my prayer.</a:t>
            </a:r>
          </a:p>
        </p:txBody>
      </p:sp>
      <p:pic>
        <p:nvPicPr>
          <p:cNvPr id="5" name="Imagen 4"/>
          <p:cNvPicPr>
            <a:picLocks noChangeAspect="1"/>
          </p:cNvPicPr>
          <p:nvPr/>
        </p:nvPicPr>
        <p:blipFill rotWithShape="1">
          <a:blip r:embed="rId3" cstate="print">
            <a:extLst>
              <a:ext uri="{28A0092B-C50C-407E-A947-70E740481C1C}">
                <a14:useLocalDpi xmlns:a14="http://schemas.microsoft.com/office/drawing/2010/main" val="0"/>
              </a:ext>
            </a:extLst>
          </a:blip>
          <a:srcRect l="28092" t="32330" r="26182" b="33883"/>
          <a:stretch/>
        </p:blipFill>
        <p:spPr>
          <a:xfrm>
            <a:off x="0" y="5451782"/>
            <a:ext cx="1149853" cy="1175657"/>
          </a:xfrm>
          <a:prstGeom prst="ellipse">
            <a:avLst/>
          </a:prstGeom>
          <a:ln>
            <a:noFill/>
          </a:ln>
          <a:effectLst>
            <a:softEdge rad="112500"/>
          </a:effectLst>
        </p:spPr>
      </p:pic>
    </p:spTree>
    <p:extLst>
      <p:ext uri="{BB962C8B-B14F-4D97-AF65-F5344CB8AC3E}">
        <p14:creationId xmlns:p14="http://schemas.microsoft.com/office/powerpoint/2010/main" val="192170381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1721</TotalTime>
  <Words>450</Words>
  <Application>Microsoft Office PowerPoint</Application>
  <PresentationFormat>Widescreen</PresentationFormat>
  <Paragraphs>68</Paragraphs>
  <Slides>19</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Arial</vt:lpstr>
      <vt:lpstr>Arial Black</vt:lpstr>
      <vt:lpstr>Bell Gothic Std Black</vt:lpstr>
      <vt:lpstr>Berlin Sans FB Demi</vt:lpstr>
      <vt:lpstr>Calibri</vt:lpstr>
      <vt:lpstr>Calibri Light</vt:lpstr>
      <vt:lpstr>Comic Sans MS</vt:lpstr>
      <vt:lpstr>Georgia</vt:lpstr>
      <vt:lpstr>Monotype Corsiva</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ANNE</dc:creator>
  <cp:lastModifiedBy>Marianne Lallone</cp:lastModifiedBy>
  <cp:revision>45</cp:revision>
  <dcterms:created xsi:type="dcterms:W3CDTF">2018-10-17T12:26:52Z</dcterms:created>
  <dcterms:modified xsi:type="dcterms:W3CDTF">2021-11-01T01:39:01Z</dcterms:modified>
</cp:coreProperties>
</file>